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1" r:id="rId3"/>
    <p:sldId id="263" r:id="rId4"/>
    <p:sldId id="267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D76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2E7A-0F39-43E5-B5E9-EC98648DF51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12E7-0C5A-4DB8-B7A4-1D19DEE3DF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6f1a8a2f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6f1a8a2f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44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6f1a8a2f1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6f1a8a2f1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8137b36f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8137b36f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26C87-E175-7C45-48F8-D845A353D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7483CB-4538-C8A7-FE3A-4FD4CD47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A3E9E-5E20-F771-CCBC-2EFC9847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92E30-560D-5616-1FCA-E85311DC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A33A4D-2566-6099-7FB3-953A6B3A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A653E-1EB8-5732-C265-30C21BA7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1D0B8-0540-076B-C8B4-02A152067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8C41C-E21D-680A-7FC8-3BAA20A9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C5B74-7409-4CE4-A8B8-6B12CDB3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0A6C8-D154-8EA0-F2CD-2753262B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5F8266-2B60-7EC7-66A1-0EB0B1503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C11E0F-8890-63EB-B620-42AA03854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AAD1C-A81E-BC45-57E6-81C860AA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C9296-2173-11F5-9C9C-ED168FF3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70785-832D-76A2-14CB-1E92B14E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11396912" y="6370329"/>
            <a:ext cx="184400" cy="32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01CA4-EFF9-900E-F818-EA1BA721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35B82-C14E-12ED-6030-F6CC5F25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955BC-4FCF-AA0C-1630-B51CCDFF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153C57-A6E6-7B6D-7BB2-9FA86DEE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6641C-18BF-A298-C7A9-66406529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0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232A-3698-6A59-F087-E8917B68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5E4027-6C25-7895-431B-548B64C0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22FCB-8E87-84EA-992F-AB6DD84E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3E09BB-921B-31CA-6E52-1CE34E8C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56131E-80C6-130B-5C19-367DE48A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70E4D-67C1-27A7-D8E2-3B568AF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4D0D3-6561-F5B5-4748-7868B3921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8BFB19-63FC-EB81-4457-71F2FED7F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5C4E54-D808-371B-6D70-16C47E04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7C4E72-1793-2156-2170-9CE3AA43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A62512-C0C9-C5EE-C0C8-EA842826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5C2BA-85EB-B9A8-1AA1-DA5108D3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305FD5-539F-C79D-C6FC-A8DEB4EA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F96F27-BCFD-32B3-AED5-CF88B36E6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4B2233-2BBD-0C50-DC58-57CD24A43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73B5BE-CDA2-8F17-A2C5-ECE8A977B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1D8C01-860E-52F3-CE76-1A600552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DD6CFC-6F84-3DCA-9D0E-E70A6E41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F3B255-1097-7FA6-94E9-C6A3667D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7DC2D-4461-D457-7286-A9F5EBF5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51B1F7-E5B9-0E63-8DF5-0DE37D4A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3610F4-D5AD-93DE-0F9B-61228E04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49DA03-5EBE-1800-804D-A7622931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5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D3ECBB-75CE-4F9F-4808-BACE495A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340FB3-0023-4D60-17CB-05859763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3ADBE4-277E-AB23-1F14-F3A56BEE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DC3A2-DC35-2A87-6254-A87AAC21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DD00BA-5489-A308-25C8-966540D9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429128-966F-2969-BDD5-416454723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31DF9F-E712-CA94-464E-7E9447B3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D5549-B2CC-36CA-DC55-26E25B10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27E6E-9CA1-1A78-6BD0-6FE9A18B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7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8995D-9BCB-83A6-BFCD-157037AE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94A745-3F57-6F09-35F1-4B33A55F6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72E464-58AC-B464-CB0A-2BD0978DE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07D421-1190-6EC0-2B53-B037B388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0C11B3-7D35-EE74-C647-4F897D4B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39B0EF-2849-7F8E-DBA3-0FC3EBB6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9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981940-F4B0-E2CC-6AA6-B1FBB9E0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001B3-DD84-646C-1E12-A3781136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409C4-9017-6898-608E-138BCAE54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A38D-E627-48A9-A658-60D5369FE9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DA32A-76E8-1DF4-E7B7-73C752CC3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542BC-1D1A-972C-0563-5F0D6EC3C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1544-72DD-4EC4-A801-A185F08C31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1;p1">
            <a:extLst>
              <a:ext uri="{FF2B5EF4-FFF2-40B4-BE49-F238E27FC236}">
                <a16:creationId xmlns:a16="http://schemas.microsoft.com/office/drawing/2014/main" id="{D17A0510-4C43-F7CD-009E-71E1F1D8A00A}"/>
              </a:ext>
            </a:extLst>
          </p:cNvPr>
          <p:cNvSpPr txBox="1">
            <a:spLocks/>
          </p:cNvSpPr>
          <p:nvPr/>
        </p:nvSpPr>
        <p:spPr>
          <a:xfrm>
            <a:off x="941747" y="3028684"/>
            <a:ext cx="10590611" cy="23105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ts val="16700"/>
              <a:buFont typeface="Arial"/>
              <a:buNone/>
            </a:pPr>
            <a:r>
              <a:rPr lang="es-MX" sz="8800" b="1" dirty="0">
                <a:solidFill>
                  <a:schemeClr val="bg1"/>
                </a:solidFill>
                <a:latin typeface="+mn-lt"/>
                <a:ea typeface="Oswald"/>
                <a:cs typeface="Oswald"/>
                <a:sym typeface="Oswald"/>
              </a:rPr>
              <a:t>CLÍNICA SANTA SOFÍA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ts val="16700"/>
              <a:buFont typeface="Arial"/>
              <a:buNone/>
            </a:pPr>
            <a:r>
              <a:rPr lang="es-MX" sz="6600" b="1" dirty="0">
                <a:solidFill>
                  <a:schemeClr val="bg1"/>
                </a:solidFill>
                <a:latin typeface="+mn-lt"/>
                <a:ea typeface="Oswald"/>
                <a:cs typeface="Oswald"/>
                <a:sym typeface="Oswald"/>
              </a:rPr>
              <a:t>CONTENIDO COLABORATIVO</a:t>
            </a:r>
          </a:p>
        </p:txBody>
      </p:sp>
      <p:sp>
        <p:nvSpPr>
          <p:cNvPr id="5" name="Google Shape;402;p1">
            <a:extLst>
              <a:ext uri="{FF2B5EF4-FFF2-40B4-BE49-F238E27FC236}">
                <a16:creationId xmlns:a16="http://schemas.microsoft.com/office/drawing/2014/main" id="{53073679-AC26-06CA-B7AA-61992DAA4AFD}"/>
              </a:ext>
            </a:extLst>
          </p:cNvPr>
          <p:cNvSpPr txBox="1">
            <a:spLocks/>
          </p:cNvSpPr>
          <p:nvPr/>
        </p:nvSpPr>
        <p:spPr>
          <a:xfrm>
            <a:off x="1107723" y="5339230"/>
            <a:ext cx="10590611" cy="6403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8CA22"/>
              </a:buClr>
              <a:buSzPts val="3500"/>
              <a:buFont typeface="Arial"/>
              <a:buNone/>
            </a:pPr>
            <a:r>
              <a:rPr lang="es-MX" sz="1600" b="1" dirty="0">
                <a:solidFill>
                  <a:schemeClr val="dk1"/>
                </a:solidFill>
                <a:ea typeface="Oswald"/>
                <a:cs typeface="Oswald"/>
                <a:sym typeface="Oswald"/>
              </a:rPr>
              <a:t>BY OVEJA NEGRA 2022</a:t>
            </a:r>
          </a:p>
        </p:txBody>
      </p:sp>
      <p:pic>
        <p:nvPicPr>
          <p:cNvPr id="6" name="Google Shape;403;p1" descr="Image">
            <a:extLst>
              <a:ext uri="{FF2B5EF4-FFF2-40B4-BE49-F238E27FC236}">
                <a16:creationId xmlns:a16="http://schemas.microsoft.com/office/drawing/2014/main" id="{51032DB1-7415-8604-497F-B44B914FFC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747" y="756896"/>
            <a:ext cx="1904970" cy="2149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09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92858B-19F1-8148-90E7-2F0EC4FD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83952"/>
          <a:stretch/>
        </p:blipFill>
        <p:spPr>
          <a:xfrm>
            <a:off x="0" y="0"/>
            <a:ext cx="12192000" cy="1095733"/>
          </a:xfrm>
          <a:prstGeom prst="rect">
            <a:avLst/>
          </a:prstGeom>
        </p:spPr>
      </p:pic>
      <p:pic>
        <p:nvPicPr>
          <p:cNvPr id="170" name="Google Shape;170;p33" descr="Google Shape;1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0774" y="5780682"/>
            <a:ext cx="853801" cy="9635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62;g13bb679c0ae_3_8">
            <a:extLst>
              <a:ext uri="{FF2B5EF4-FFF2-40B4-BE49-F238E27FC236}">
                <a16:creationId xmlns:a16="http://schemas.microsoft.com/office/drawing/2014/main" id="{72349578-FA7D-A1DF-4B50-CA015B3B303E}"/>
              </a:ext>
            </a:extLst>
          </p:cNvPr>
          <p:cNvSpPr/>
          <p:nvPr/>
        </p:nvSpPr>
        <p:spPr>
          <a:xfrm rot="899879">
            <a:off x="-300903" y="6005413"/>
            <a:ext cx="3385726" cy="2658375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3700"/>
            </a:pPr>
            <a:endParaRPr sz="1850"/>
          </a:p>
        </p:txBody>
      </p:sp>
      <p:sp>
        <p:nvSpPr>
          <p:cNvPr id="9" name="Google Shape;562;g13bb679c0ae_3_8">
            <a:extLst>
              <a:ext uri="{FF2B5EF4-FFF2-40B4-BE49-F238E27FC236}">
                <a16:creationId xmlns:a16="http://schemas.microsoft.com/office/drawing/2014/main" id="{A6E22D0A-934B-35CC-BFE4-FE1B513888D3}"/>
              </a:ext>
            </a:extLst>
          </p:cNvPr>
          <p:cNvSpPr/>
          <p:nvPr/>
        </p:nvSpPr>
        <p:spPr>
          <a:xfrm rot="899879">
            <a:off x="-148503" y="6157813"/>
            <a:ext cx="3385726" cy="2658375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3700"/>
            </a:pPr>
            <a:endParaRPr sz="1850"/>
          </a:p>
        </p:txBody>
      </p:sp>
      <p:sp>
        <p:nvSpPr>
          <p:cNvPr id="10" name="Google Shape;562;g13bb679c0ae_3_8">
            <a:extLst>
              <a:ext uri="{FF2B5EF4-FFF2-40B4-BE49-F238E27FC236}">
                <a16:creationId xmlns:a16="http://schemas.microsoft.com/office/drawing/2014/main" id="{0D54A1EF-3463-AF1F-256B-8EE57517E979}"/>
              </a:ext>
            </a:extLst>
          </p:cNvPr>
          <p:cNvSpPr/>
          <p:nvPr/>
        </p:nvSpPr>
        <p:spPr>
          <a:xfrm rot="899879">
            <a:off x="9517763" y="-1337678"/>
            <a:ext cx="2593647" cy="2036457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3700"/>
            </a:pPr>
            <a:endParaRPr sz="1850"/>
          </a:p>
        </p:txBody>
      </p:sp>
      <p:sp>
        <p:nvSpPr>
          <p:cNvPr id="11" name="Google Shape;562;g13bb679c0ae_3_8">
            <a:extLst>
              <a:ext uri="{FF2B5EF4-FFF2-40B4-BE49-F238E27FC236}">
                <a16:creationId xmlns:a16="http://schemas.microsoft.com/office/drawing/2014/main" id="{7A344FC5-F6FC-4EC7-4C3C-9794917A4F6C}"/>
              </a:ext>
            </a:extLst>
          </p:cNvPr>
          <p:cNvSpPr/>
          <p:nvPr/>
        </p:nvSpPr>
        <p:spPr>
          <a:xfrm rot="899879">
            <a:off x="9670163" y="-1185278"/>
            <a:ext cx="2593647" cy="2036457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3700"/>
            </a:pPr>
            <a:endParaRPr sz="18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41F632-C325-9306-525E-243C48E5C112}"/>
              </a:ext>
            </a:extLst>
          </p:cNvPr>
          <p:cNvSpPr txBox="1"/>
          <p:nvPr/>
        </p:nvSpPr>
        <p:spPr>
          <a:xfrm>
            <a:off x="224287" y="226792"/>
            <a:ext cx="7858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" sz="4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Oswald"/>
                <a:cs typeface="Oswald"/>
                <a:sym typeface="Oswald"/>
              </a:rPr>
              <a:t>PASOS PARA LA ACTIVACIÓN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Google Shape;194;p35">
            <a:extLst>
              <a:ext uri="{FF2B5EF4-FFF2-40B4-BE49-F238E27FC236}">
                <a16:creationId xmlns:a16="http://schemas.microsoft.com/office/drawing/2014/main" id="{3AAFACDD-AD6E-1992-C67C-732BD824758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5630" y="2213704"/>
            <a:ext cx="2239733" cy="41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5;p35">
            <a:extLst>
              <a:ext uri="{FF2B5EF4-FFF2-40B4-BE49-F238E27FC236}">
                <a16:creationId xmlns:a16="http://schemas.microsoft.com/office/drawing/2014/main" id="{F63DA501-DC67-74D3-61B4-C95EB8EBC1A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392" r="4573"/>
          <a:stretch/>
        </p:blipFill>
        <p:spPr>
          <a:xfrm>
            <a:off x="1436197" y="2197838"/>
            <a:ext cx="2239733" cy="418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96;p35">
            <a:extLst>
              <a:ext uri="{FF2B5EF4-FFF2-40B4-BE49-F238E27FC236}">
                <a16:creationId xmlns:a16="http://schemas.microsoft.com/office/drawing/2014/main" id="{EBC5C226-6BA7-4FC3-E9A3-A509B66B6F9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8614" y="2213705"/>
            <a:ext cx="2193167" cy="41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7;p35">
            <a:extLst>
              <a:ext uri="{FF2B5EF4-FFF2-40B4-BE49-F238E27FC236}">
                <a16:creationId xmlns:a16="http://schemas.microsoft.com/office/drawing/2014/main" id="{0ABCDD54-1E41-8B08-A33F-0CED064A6B1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597" t="1273" r="6249"/>
          <a:stretch/>
        </p:blipFill>
        <p:spPr>
          <a:xfrm>
            <a:off x="8634397" y="2181471"/>
            <a:ext cx="2193133" cy="42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98;p35">
            <a:extLst>
              <a:ext uri="{FF2B5EF4-FFF2-40B4-BE49-F238E27FC236}">
                <a16:creationId xmlns:a16="http://schemas.microsoft.com/office/drawing/2014/main" id="{77E3F347-BDF0-FE8D-70B6-45B11F8D6947}"/>
              </a:ext>
            </a:extLst>
          </p:cNvPr>
          <p:cNvSpPr/>
          <p:nvPr/>
        </p:nvSpPr>
        <p:spPr>
          <a:xfrm>
            <a:off x="1700263" y="4187667"/>
            <a:ext cx="1711600" cy="232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99;p35">
            <a:extLst>
              <a:ext uri="{FF2B5EF4-FFF2-40B4-BE49-F238E27FC236}">
                <a16:creationId xmlns:a16="http://schemas.microsoft.com/office/drawing/2014/main" id="{C6136A23-2EC7-A31D-B9C7-701B52EC9C12}"/>
              </a:ext>
            </a:extLst>
          </p:cNvPr>
          <p:cNvSpPr/>
          <p:nvPr/>
        </p:nvSpPr>
        <p:spPr>
          <a:xfrm>
            <a:off x="4073818" y="5128779"/>
            <a:ext cx="1711600" cy="232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200;p35">
            <a:extLst>
              <a:ext uri="{FF2B5EF4-FFF2-40B4-BE49-F238E27FC236}">
                <a16:creationId xmlns:a16="http://schemas.microsoft.com/office/drawing/2014/main" id="{4670475A-5164-C9E3-4127-5A7D5D612564}"/>
              </a:ext>
            </a:extLst>
          </p:cNvPr>
          <p:cNvSpPr/>
          <p:nvPr/>
        </p:nvSpPr>
        <p:spPr>
          <a:xfrm>
            <a:off x="6429397" y="3078938"/>
            <a:ext cx="1711600" cy="232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201;p35">
            <a:extLst>
              <a:ext uri="{FF2B5EF4-FFF2-40B4-BE49-F238E27FC236}">
                <a16:creationId xmlns:a16="http://schemas.microsoft.com/office/drawing/2014/main" id="{87087E5A-9A88-50D1-ECDD-55825FE98A15}"/>
              </a:ext>
            </a:extLst>
          </p:cNvPr>
          <p:cNvSpPr/>
          <p:nvPr/>
        </p:nvSpPr>
        <p:spPr>
          <a:xfrm>
            <a:off x="8875163" y="5465457"/>
            <a:ext cx="1711600" cy="232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192;p35">
            <a:extLst>
              <a:ext uri="{FF2B5EF4-FFF2-40B4-BE49-F238E27FC236}">
                <a16:creationId xmlns:a16="http://schemas.microsoft.com/office/drawing/2014/main" id="{6339A61B-7966-BF7D-D336-CB71367C2387}"/>
              </a:ext>
            </a:extLst>
          </p:cNvPr>
          <p:cNvSpPr txBox="1"/>
          <p:nvPr/>
        </p:nvSpPr>
        <p:spPr>
          <a:xfrm>
            <a:off x="1377797" y="1410777"/>
            <a:ext cx="99486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indent="-237061" algn="just">
              <a:buClr>
                <a:srgbClr val="434343"/>
              </a:buClr>
              <a:buSzPts val="1200"/>
              <a:buFont typeface="Arial"/>
              <a:buChar char="•"/>
            </a:pPr>
            <a:r>
              <a:rPr lang="es" sz="16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Si la persona nunca ha realizado contenido colaborativo, es importante que en primera instancia acepte las normas comunitarias de Instagram. Debe seguir los cuatro pasos que se muestran a continuación:</a:t>
            </a:r>
            <a:endParaRPr sz="16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F62E590-BA04-C45C-CB78-8949D599EAD3}"/>
              </a:ext>
            </a:extLst>
          </p:cNvPr>
          <p:cNvSpPr txBox="1"/>
          <p:nvPr/>
        </p:nvSpPr>
        <p:spPr>
          <a:xfrm>
            <a:off x="4830953" y="6419783"/>
            <a:ext cx="249086" cy="251002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78600"/>
                  <a:pt x="443656" y="323006"/>
                  <a:pt x="418960" y="359842"/>
                </a:cubicBezTo>
                <a:lnTo>
                  <a:pt x="399068" y="384137"/>
                </a:lnTo>
                <a:lnTo>
                  <a:pt x="399068" y="369854"/>
                </a:lnTo>
                <a:lnTo>
                  <a:pt x="290711" y="369854"/>
                </a:lnTo>
                <a:lnTo>
                  <a:pt x="358377" y="268813"/>
                </a:lnTo>
                <a:cubicBezTo>
                  <a:pt x="367216" y="255706"/>
                  <a:pt x="375522" y="243133"/>
                  <a:pt x="383295" y="231094"/>
                </a:cubicBezTo>
                <a:cubicBezTo>
                  <a:pt x="391067" y="219054"/>
                  <a:pt x="397315" y="206633"/>
                  <a:pt x="402040" y="193832"/>
                </a:cubicBezTo>
                <a:cubicBezTo>
                  <a:pt x="406764" y="181030"/>
                  <a:pt x="409126" y="167162"/>
                  <a:pt x="409126" y="152227"/>
                </a:cubicBezTo>
                <a:cubicBezTo>
                  <a:pt x="409126" y="121442"/>
                  <a:pt x="400668" y="97439"/>
                  <a:pt x="383752" y="80218"/>
                </a:cubicBezTo>
                <a:cubicBezTo>
                  <a:pt x="366835" y="62996"/>
                  <a:pt x="341766" y="54386"/>
                  <a:pt x="308542" y="54386"/>
                </a:cubicBezTo>
                <a:cubicBezTo>
                  <a:pt x="283853" y="54386"/>
                  <a:pt x="263889" y="59339"/>
                  <a:pt x="248649" y="69245"/>
                </a:cubicBezTo>
                <a:cubicBezTo>
                  <a:pt x="233409" y="79151"/>
                  <a:pt x="222284" y="92714"/>
                  <a:pt x="215273" y="109936"/>
                </a:cubicBezTo>
                <a:cubicBezTo>
                  <a:pt x="208263" y="127157"/>
                  <a:pt x="204758" y="146740"/>
                  <a:pt x="204758" y="168686"/>
                </a:cubicBezTo>
                <a:lnTo>
                  <a:pt x="204758" y="188345"/>
                </a:lnTo>
                <a:lnTo>
                  <a:pt x="278824" y="188345"/>
                </a:lnTo>
                <a:lnTo>
                  <a:pt x="278824" y="170057"/>
                </a:lnTo>
                <a:cubicBezTo>
                  <a:pt x="278824" y="160609"/>
                  <a:pt x="279662" y="152074"/>
                  <a:pt x="281339" y="144454"/>
                </a:cubicBezTo>
                <a:cubicBezTo>
                  <a:pt x="283015" y="136834"/>
                  <a:pt x="286139" y="130738"/>
                  <a:pt x="290711" y="126166"/>
                </a:cubicBezTo>
                <a:cubicBezTo>
                  <a:pt x="295283" y="121594"/>
                  <a:pt x="301684" y="119308"/>
                  <a:pt x="309914" y="119308"/>
                </a:cubicBezTo>
                <a:cubicBezTo>
                  <a:pt x="317229" y="119308"/>
                  <a:pt x="323020" y="121899"/>
                  <a:pt x="327288" y="127081"/>
                </a:cubicBezTo>
                <a:cubicBezTo>
                  <a:pt x="331555" y="132262"/>
                  <a:pt x="333688" y="140187"/>
                  <a:pt x="333688" y="150855"/>
                </a:cubicBezTo>
                <a:cubicBezTo>
                  <a:pt x="333688" y="161523"/>
                  <a:pt x="331783" y="171734"/>
                  <a:pt x="327973" y="181487"/>
                </a:cubicBezTo>
                <a:cubicBezTo>
                  <a:pt x="324163" y="191241"/>
                  <a:pt x="319286" y="200842"/>
                  <a:pt x="313343" y="210291"/>
                </a:cubicBezTo>
                <a:cubicBezTo>
                  <a:pt x="307399" y="219740"/>
                  <a:pt x="301075" y="229493"/>
                  <a:pt x="294369" y="239552"/>
                </a:cubicBezTo>
                <a:lnTo>
                  <a:pt x="205672" y="375797"/>
                </a:lnTo>
                <a:lnTo>
                  <a:pt x="205672" y="429747"/>
                </a:lnTo>
                <a:lnTo>
                  <a:pt x="343266" y="429747"/>
                </a:lnTo>
                <a:lnTo>
                  <a:pt x="318190" y="443463"/>
                </a:lnTo>
                <a:cubicBezTo>
                  <a:pt x="290788" y="455142"/>
                  <a:pt x="260662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9DF060E-BF52-4E39-96E6-19A19E9C96A1}"/>
              </a:ext>
            </a:extLst>
          </p:cNvPr>
          <p:cNvSpPr txBox="1"/>
          <p:nvPr/>
        </p:nvSpPr>
        <p:spPr>
          <a:xfrm>
            <a:off x="2431520" y="6419783"/>
            <a:ext cx="249086" cy="251002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94534"/>
                  <a:pt x="432440" y="352234"/>
                  <a:pt x="390992" y="394000"/>
                </a:cubicBezTo>
                <a:lnTo>
                  <a:pt x="377997" y="404805"/>
                </a:lnTo>
                <a:lnTo>
                  <a:pt x="377997" y="77576"/>
                </a:lnTo>
                <a:lnTo>
                  <a:pt x="318104" y="77576"/>
                </a:lnTo>
                <a:cubicBezTo>
                  <a:pt x="315056" y="80624"/>
                  <a:pt x="310484" y="84205"/>
                  <a:pt x="304388" y="88320"/>
                </a:cubicBezTo>
                <a:cubicBezTo>
                  <a:pt x="298292" y="92435"/>
                  <a:pt x="291739" y="96474"/>
                  <a:pt x="284728" y="100436"/>
                </a:cubicBezTo>
                <a:cubicBezTo>
                  <a:pt x="277718" y="104398"/>
                  <a:pt x="271165" y="107980"/>
                  <a:pt x="265069" y="111180"/>
                </a:cubicBezTo>
                <a:cubicBezTo>
                  <a:pt x="258973" y="114381"/>
                  <a:pt x="254248" y="116895"/>
                  <a:pt x="250895" y="118724"/>
                </a:cubicBezTo>
                <a:lnTo>
                  <a:pt x="250895" y="175417"/>
                </a:lnTo>
                <a:cubicBezTo>
                  <a:pt x="254553" y="173588"/>
                  <a:pt x="258592" y="171759"/>
                  <a:pt x="263011" y="169930"/>
                </a:cubicBezTo>
                <a:cubicBezTo>
                  <a:pt x="267431" y="168102"/>
                  <a:pt x="272003" y="166197"/>
                  <a:pt x="276727" y="164215"/>
                </a:cubicBezTo>
                <a:cubicBezTo>
                  <a:pt x="281452" y="162234"/>
                  <a:pt x="285947" y="160329"/>
                  <a:pt x="290215" y="158500"/>
                </a:cubicBezTo>
                <a:cubicBezTo>
                  <a:pt x="294482" y="156672"/>
                  <a:pt x="298292" y="154843"/>
                  <a:pt x="301645" y="153014"/>
                </a:cubicBezTo>
                <a:lnTo>
                  <a:pt x="301645" y="447908"/>
                </a:lnTo>
                <a:lnTo>
                  <a:pt x="303979" y="447908"/>
                </a:lnTo>
                <a:lnTo>
                  <a:pt x="275197" y="456911"/>
                </a:lnTo>
                <a:cubicBezTo>
                  <a:pt x="260287" y="459985"/>
                  <a:pt x="244850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6C8611A-D1D4-02D1-CB83-1B6EF6DE2ABC}"/>
              </a:ext>
            </a:extLst>
          </p:cNvPr>
          <p:cNvSpPr txBox="1"/>
          <p:nvPr/>
        </p:nvSpPr>
        <p:spPr>
          <a:xfrm>
            <a:off x="7160654" y="6419783"/>
            <a:ext cx="249086" cy="251002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94534"/>
                  <a:pt x="432440" y="352234"/>
                  <a:pt x="390992" y="394000"/>
                </a:cubicBezTo>
                <a:lnTo>
                  <a:pt x="381012" y="402298"/>
                </a:lnTo>
                <a:lnTo>
                  <a:pt x="397925" y="380827"/>
                </a:lnTo>
                <a:cubicBezTo>
                  <a:pt x="404478" y="363453"/>
                  <a:pt x="407755" y="343489"/>
                  <a:pt x="407755" y="320934"/>
                </a:cubicBezTo>
                <a:cubicBezTo>
                  <a:pt x="407755" y="303255"/>
                  <a:pt x="405774" y="288701"/>
                  <a:pt x="401811" y="277271"/>
                </a:cubicBezTo>
                <a:cubicBezTo>
                  <a:pt x="397849" y="265841"/>
                  <a:pt x="392439" y="256773"/>
                  <a:pt x="385581" y="250068"/>
                </a:cubicBezTo>
                <a:cubicBezTo>
                  <a:pt x="378723" y="243362"/>
                  <a:pt x="371026" y="238485"/>
                  <a:pt x="362492" y="235437"/>
                </a:cubicBezTo>
                <a:cubicBezTo>
                  <a:pt x="374989" y="232084"/>
                  <a:pt x="385657" y="223093"/>
                  <a:pt x="394496" y="208462"/>
                </a:cubicBezTo>
                <a:cubicBezTo>
                  <a:pt x="403335" y="193832"/>
                  <a:pt x="407755" y="175696"/>
                  <a:pt x="407755" y="154056"/>
                </a:cubicBezTo>
                <a:cubicBezTo>
                  <a:pt x="407755" y="132110"/>
                  <a:pt x="403640" y="113746"/>
                  <a:pt x="395410" y="98963"/>
                </a:cubicBezTo>
                <a:cubicBezTo>
                  <a:pt x="387181" y="84180"/>
                  <a:pt x="375446" y="72979"/>
                  <a:pt x="360206" y="65359"/>
                </a:cubicBezTo>
                <a:cubicBezTo>
                  <a:pt x="344966" y="57739"/>
                  <a:pt x="326678" y="53929"/>
                  <a:pt x="305342" y="53929"/>
                </a:cubicBezTo>
                <a:cubicBezTo>
                  <a:pt x="284311" y="53929"/>
                  <a:pt x="266251" y="57891"/>
                  <a:pt x="251164" y="65816"/>
                </a:cubicBezTo>
                <a:cubicBezTo>
                  <a:pt x="236076" y="73741"/>
                  <a:pt x="224494" y="85399"/>
                  <a:pt x="216416" y="100792"/>
                </a:cubicBezTo>
                <a:cubicBezTo>
                  <a:pt x="208339" y="116184"/>
                  <a:pt x="204301" y="135006"/>
                  <a:pt x="204301" y="157256"/>
                </a:cubicBezTo>
                <a:lnTo>
                  <a:pt x="204301" y="179659"/>
                </a:lnTo>
                <a:lnTo>
                  <a:pt x="280653" y="179659"/>
                </a:lnTo>
                <a:cubicBezTo>
                  <a:pt x="280653" y="176306"/>
                  <a:pt x="280653" y="173029"/>
                  <a:pt x="280653" y="169829"/>
                </a:cubicBezTo>
                <a:cubicBezTo>
                  <a:pt x="280653" y="166629"/>
                  <a:pt x="280653" y="163504"/>
                  <a:pt x="280653" y="160456"/>
                </a:cubicBezTo>
                <a:cubicBezTo>
                  <a:pt x="280653" y="147045"/>
                  <a:pt x="282253" y="136072"/>
                  <a:pt x="285454" y="127538"/>
                </a:cubicBezTo>
                <a:cubicBezTo>
                  <a:pt x="288654" y="119004"/>
                  <a:pt x="295283" y="114736"/>
                  <a:pt x="305342" y="114736"/>
                </a:cubicBezTo>
                <a:cubicBezTo>
                  <a:pt x="315705" y="114736"/>
                  <a:pt x="322792" y="118546"/>
                  <a:pt x="326602" y="126166"/>
                </a:cubicBezTo>
                <a:cubicBezTo>
                  <a:pt x="330412" y="133786"/>
                  <a:pt x="332317" y="144759"/>
                  <a:pt x="332317" y="159085"/>
                </a:cubicBezTo>
                <a:cubicBezTo>
                  <a:pt x="332317" y="177678"/>
                  <a:pt x="329573" y="191394"/>
                  <a:pt x="324087" y="200233"/>
                </a:cubicBezTo>
                <a:cubicBezTo>
                  <a:pt x="318601" y="209072"/>
                  <a:pt x="307780" y="213492"/>
                  <a:pt x="291626" y="213492"/>
                </a:cubicBezTo>
                <a:cubicBezTo>
                  <a:pt x="289797" y="213492"/>
                  <a:pt x="287816" y="213492"/>
                  <a:pt x="285682" y="213492"/>
                </a:cubicBezTo>
                <a:cubicBezTo>
                  <a:pt x="283549" y="213492"/>
                  <a:pt x="281415" y="213492"/>
                  <a:pt x="279281" y="213492"/>
                </a:cubicBezTo>
                <a:lnTo>
                  <a:pt x="279281" y="266070"/>
                </a:lnTo>
                <a:cubicBezTo>
                  <a:pt x="282329" y="266070"/>
                  <a:pt x="285377" y="266070"/>
                  <a:pt x="288425" y="266070"/>
                </a:cubicBezTo>
                <a:cubicBezTo>
                  <a:pt x="291473" y="266070"/>
                  <a:pt x="293150" y="266070"/>
                  <a:pt x="293455" y="266070"/>
                </a:cubicBezTo>
                <a:cubicBezTo>
                  <a:pt x="309304" y="266374"/>
                  <a:pt x="319744" y="271327"/>
                  <a:pt x="324773" y="280929"/>
                </a:cubicBezTo>
                <a:cubicBezTo>
                  <a:pt x="329802" y="290530"/>
                  <a:pt x="332317" y="304474"/>
                  <a:pt x="332317" y="322762"/>
                </a:cubicBezTo>
                <a:cubicBezTo>
                  <a:pt x="332317" y="333735"/>
                  <a:pt x="331707" y="342879"/>
                  <a:pt x="330488" y="350194"/>
                </a:cubicBezTo>
                <a:cubicBezTo>
                  <a:pt x="329269" y="357510"/>
                  <a:pt x="326906" y="362996"/>
                  <a:pt x="323401" y="366654"/>
                </a:cubicBezTo>
                <a:cubicBezTo>
                  <a:pt x="319896" y="370311"/>
                  <a:pt x="314638" y="372140"/>
                  <a:pt x="307628" y="372140"/>
                </a:cubicBezTo>
                <a:cubicBezTo>
                  <a:pt x="300617" y="372140"/>
                  <a:pt x="295131" y="370387"/>
                  <a:pt x="291169" y="366882"/>
                </a:cubicBezTo>
                <a:cubicBezTo>
                  <a:pt x="287206" y="363377"/>
                  <a:pt x="284463" y="357814"/>
                  <a:pt x="282939" y="350194"/>
                </a:cubicBezTo>
                <a:cubicBezTo>
                  <a:pt x="281415" y="342574"/>
                  <a:pt x="280653" y="332668"/>
                  <a:pt x="280653" y="320476"/>
                </a:cubicBezTo>
                <a:cubicBezTo>
                  <a:pt x="280653" y="318038"/>
                  <a:pt x="280653" y="315295"/>
                  <a:pt x="280653" y="312247"/>
                </a:cubicBezTo>
                <a:cubicBezTo>
                  <a:pt x="280653" y="309199"/>
                  <a:pt x="280653" y="307522"/>
                  <a:pt x="280653" y="307218"/>
                </a:cubicBezTo>
                <a:lnTo>
                  <a:pt x="204301" y="307218"/>
                </a:lnTo>
                <a:lnTo>
                  <a:pt x="204301" y="320476"/>
                </a:lnTo>
                <a:cubicBezTo>
                  <a:pt x="204301" y="343336"/>
                  <a:pt x="207425" y="363529"/>
                  <a:pt x="213673" y="381055"/>
                </a:cubicBezTo>
                <a:cubicBezTo>
                  <a:pt x="219922" y="398581"/>
                  <a:pt x="230437" y="412221"/>
                  <a:pt x="245220" y="421975"/>
                </a:cubicBezTo>
                <a:cubicBezTo>
                  <a:pt x="260003" y="431728"/>
                  <a:pt x="280348" y="436605"/>
                  <a:pt x="306256" y="436605"/>
                </a:cubicBezTo>
                <a:lnTo>
                  <a:pt x="351329" y="425337"/>
                </a:lnTo>
                <a:lnTo>
                  <a:pt x="318190" y="443463"/>
                </a:lnTo>
                <a:cubicBezTo>
                  <a:pt x="290788" y="455142"/>
                  <a:pt x="260662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0CB3FE9-A28E-BBCA-A854-447D85C5ECF6}"/>
              </a:ext>
            </a:extLst>
          </p:cNvPr>
          <p:cNvGrpSpPr/>
          <p:nvPr/>
        </p:nvGrpSpPr>
        <p:grpSpPr>
          <a:xfrm>
            <a:off x="9606420" y="6419783"/>
            <a:ext cx="249086" cy="251002"/>
            <a:chOff x="1797546" y="3514271"/>
            <a:chExt cx="458077" cy="461600"/>
          </a:xfrm>
          <a:solidFill>
            <a:srgbClr val="D25500"/>
          </a:solidFill>
        </p:grpSpPr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E31382C5-BCFB-3512-00DE-B721D0353015}"/>
                </a:ext>
              </a:extLst>
            </p:cNvPr>
            <p:cNvSpPr txBox="1"/>
            <p:nvPr/>
          </p:nvSpPr>
          <p:spPr>
            <a:xfrm>
              <a:off x="1797546" y="3514271"/>
              <a:ext cx="381148" cy="461600"/>
            </a:xfrm>
            <a:custGeom>
              <a:avLst/>
              <a:gdLst/>
              <a:ahLst/>
              <a:cxnLst/>
              <a:rect l="l" t="t" r="r" b="b"/>
              <a:pathLst>
                <a:path w="381148" h="461600">
                  <a:moveTo>
                    <a:pt x="229038" y="0"/>
                  </a:moveTo>
                  <a:cubicBezTo>
                    <a:pt x="276473" y="0"/>
                    <a:pt x="320541" y="14531"/>
                    <a:pt x="357095" y="39417"/>
                  </a:cubicBezTo>
                  <a:lnTo>
                    <a:pt x="381148" y="59415"/>
                  </a:lnTo>
                  <a:lnTo>
                    <a:pt x="294826" y="59415"/>
                  </a:lnTo>
                  <a:lnTo>
                    <a:pt x="198357" y="290301"/>
                  </a:lnTo>
                  <a:lnTo>
                    <a:pt x="198357" y="346537"/>
                  </a:lnTo>
                  <a:lnTo>
                    <a:pt x="312200" y="346537"/>
                  </a:lnTo>
                  <a:lnTo>
                    <a:pt x="312200" y="429747"/>
                  </a:lnTo>
                  <a:lnTo>
                    <a:pt x="343266" y="429747"/>
                  </a:lnTo>
                  <a:lnTo>
                    <a:pt x="318190" y="443463"/>
                  </a:lnTo>
                  <a:cubicBezTo>
                    <a:pt x="290788" y="455142"/>
                    <a:pt x="260662" y="461600"/>
                    <a:pt x="229038" y="461600"/>
                  </a:cubicBezTo>
                  <a:cubicBezTo>
                    <a:pt x="102544" y="461600"/>
                    <a:pt x="0" y="358267"/>
                    <a:pt x="0" y="230800"/>
                  </a:cubicBezTo>
                  <a:cubicBezTo>
                    <a:pt x="0" y="103333"/>
                    <a:pt x="102544" y="0"/>
                    <a:pt x="2290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4DCE815D-C903-F82D-52B7-4653FB35F60D}"/>
                </a:ext>
              </a:extLst>
            </p:cNvPr>
            <p:cNvSpPr txBox="1"/>
            <p:nvPr/>
          </p:nvSpPr>
          <p:spPr>
            <a:xfrm>
              <a:off x="2178695" y="3573686"/>
              <a:ext cx="2375" cy="1975"/>
            </a:xfrm>
            <a:custGeom>
              <a:avLst/>
              <a:gdLst/>
              <a:ahLst/>
              <a:cxnLst/>
              <a:rect l="l" t="t" r="r" b="b"/>
              <a:pathLst>
                <a:path w="2375" h="1975">
                  <a:moveTo>
                    <a:pt x="0" y="0"/>
                  </a:moveTo>
                  <a:lnTo>
                    <a:pt x="2375" y="0"/>
                  </a:lnTo>
                  <a:lnTo>
                    <a:pt x="2375" y="19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C1C1224F-9CE5-BEA3-9D20-A2B5B5AF66E6}"/>
                </a:ext>
              </a:extLst>
            </p:cNvPr>
            <p:cNvSpPr txBox="1"/>
            <p:nvPr/>
          </p:nvSpPr>
          <p:spPr>
            <a:xfrm>
              <a:off x="2181070" y="3575661"/>
              <a:ext cx="74553" cy="338820"/>
            </a:xfrm>
            <a:custGeom>
              <a:avLst/>
              <a:gdLst/>
              <a:ahLst/>
              <a:cxnLst/>
              <a:rect l="l" t="t" r="r" b="b"/>
              <a:pathLst>
                <a:path w="74553" h="338820">
                  <a:moveTo>
                    <a:pt x="0" y="0"/>
                  </a:moveTo>
                  <a:lnTo>
                    <a:pt x="7469" y="6210"/>
                  </a:lnTo>
                  <a:cubicBezTo>
                    <a:pt x="48917" y="47977"/>
                    <a:pt x="74553" y="105677"/>
                    <a:pt x="74553" y="169410"/>
                  </a:cubicBezTo>
                  <a:cubicBezTo>
                    <a:pt x="74553" y="233144"/>
                    <a:pt x="48917" y="290844"/>
                    <a:pt x="7469" y="332610"/>
                  </a:cubicBezTo>
                  <a:lnTo>
                    <a:pt x="0" y="338820"/>
                  </a:lnTo>
                  <a:lnTo>
                    <a:pt x="0" y="285147"/>
                  </a:lnTo>
                  <a:lnTo>
                    <a:pt x="34290" y="285147"/>
                  </a:lnTo>
                  <a:lnTo>
                    <a:pt x="34290" y="228454"/>
                  </a:lnTo>
                  <a:lnTo>
                    <a:pt x="0" y="2284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3" name="CuadroTexto 162">
              <a:extLst>
                <a:ext uri="{FF2B5EF4-FFF2-40B4-BE49-F238E27FC236}">
                  <a16:creationId xmlns:a16="http://schemas.microsoft.com/office/drawing/2014/main" id="{4D8F92B6-9DA0-2F88-FBC0-6A967BB3FD5F}"/>
                </a:ext>
              </a:extLst>
            </p:cNvPr>
            <p:cNvSpPr txBox="1"/>
            <p:nvPr/>
          </p:nvSpPr>
          <p:spPr>
            <a:xfrm>
              <a:off x="2053968" y="3650039"/>
              <a:ext cx="55779" cy="154076"/>
            </a:xfrm>
            <a:custGeom>
              <a:avLst/>
              <a:gdLst/>
              <a:ahLst/>
              <a:cxnLst/>
              <a:rect l="l" t="t" r="r" b="b"/>
              <a:pathLst>
                <a:path w="55779" h="154076">
                  <a:moveTo>
                    <a:pt x="55779" y="0"/>
                  </a:moveTo>
                  <a:lnTo>
                    <a:pt x="55779" y="154076"/>
                  </a:lnTo>
                  <a:lnTo>
                    <a:pt x="0" y="154076"/>
                  </a:lnTo>
                  <a:lnTo>
                    <a:pt x="5577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64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9" descr="Google Shape;1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0274" y="5675749"/>
            <a:ext cx="853801" cy="96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483" y="119000"/>
            <a:ext cx="2869800" cy="26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6118" y="3015868"/>
            <a:ext cx="2260167" cy="374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47733" y="172034"/>
            <a:ext cx="946835" cy="603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1862573" y="762429"/>
            <a:ext cx="55864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457189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Elegir la publicación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Dar clic en siguiente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Luego darle en “Etiquetar personas”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Seguido en “Invitar a un colaborador”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/>
            <a:r>
              <a:rPr lang="en-US" sz="2200" dirty="0" err="1">
                <a:solidFill>
                  <a:srgbClr val="434343"/>
                </a:solidFill>
                <a:ea typeface="Oswald"/>
                <a:cs typeface="Oswald"/>
                <a:sym typeface="Oswald"/>
              </a:rPr>
              <a:t>Buscar</a:t>
            </a:r>
            <a:r>
              <a:rPr lang="en-U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 @ClinicaSantaSofia y </a:t>
            </a:r>
            <a:r>
              <a:rPr lang="en-US" sz="2200" dirty="0" err="1">
                <a:solidFill>
                  <a:srgbClr val="434343"/>
                </a:solidFill>
                <a:ea typeface="Oswald"/>
                <a:cs typeface="Oswald"/>
                <a:sym typeface="Oswald"/>
              </a:rPr>
              <a:t>seleccionar</a:t>
            </a:r>
            <a:endParaRPr lang="en-US"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4DF25F-B398-19F7-DD17-FB1D4FE8D96D}"/>
              </a:ext>
            </a:extLst>
          </p:cNvPr>
          <p:cNvSpPr txBox="1"/>
          <p:nvPr/>
        </p:nvSpPr>
        <p:spPr>
          <a:xfrm>
            <a:off x="1913459" y="1457507"/>
            <a:ext cx="311424" cy="313820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78600"/>
                  <a:pt x="443656" y="323006"/>
                  <a:pt x="418960" y="359842"/>
                </a:cubicBezTo>
                <a:lnTo>
                  <a:pt x="399068" y="384137"/>
                </a:lnTo>
                <a:lnTo>
                  <a:pt x="399068" y="369854"/>
                </a:lnTo>
                <a:lnTo>
                  <a:pt x="290711" y="369854"/>
                </a:lnTo>
                <a:lnTo>
                  <a:pt x="358377" y="268813"/>
                </a:lnTo>
                <a:cubicBezTo>
                  <a:pt x="367216" y="255706"/>
                  <a:pt x="375522" y="243133"/>
                  <a:pt x="383295" y="231094"/>
                </a:cubicBezTo>
                <a:cubicBezTo>
                  <a:pt x="391067" y="219054"/>
                  <a:pt x="397315" y="206633"/>
                  <a:pt x="402040" y="193832"/>
                </a:cubicBezTo>
                <a:cubicBezTo>
                  <a:pt x="406764" y="181030"/>
                  <a:pt x="409126" y="167162"/>
                  <a:pt x="409126" y="152227"/>
                </a:cubicBezTo>
                <a:cubicBezTo>
                  <a:pt x="409126" y="121442"/>
                  <a:pt x="400668" y="97439"/>
                  <a:pt x="383752" y="80218"/>
                </a:cubicBezTo>
                <a:cubicBezTo>
                  <a:pt x="366835" y="62996"/>
                  <a:pt x="341766" y="54386"/>
                  <a:pt x="308542" y="54386"/>
                </a:cubicBezTo>
                <a:cubicBezTo>
                  <a:pt x="283853" y="54386"/>
                  <a:pt x="263889" y="59339"/>
                  <a:pt x="248649" y="69245"/>
                </a:cubicBezTo>
                <a:cubicBezTo>
                  <a:pt x="233409" y="79151"/>
                  <a:pt x="222284" y="92714"/>
                  <a:pt x="215273" y="109936"/>
                </a:cubicBezTo>
                <a:cubicBezTo>
                  <a:pt x="208263" y="127157"/>
                  <a:pt x="204758" y="146740"/>
                  <a:pt x="204758" y="168686"/>
                </a:cubicBezTo>
                <a:lnTo>
                  <a:pt x="204758" y="188345"/>
                </a:lnTo>
                <a:lnTo>
                  <a:pt x="278824" y="188345"/>
                </a:lnTo>
                <a:lnTo>
                  <a:pt x="278824" y="170057"/>
                </a:lnTo>
                <a:cubicBezTo>
                  <a:pt x="278824" y="160609"/>
                  <a:pt x="279662" y="152074"/>
                  <a:pt x="281339" y="144454"/>
                </a:cubicBezTo>
                <a:cubicBezTo>
                  <a:pt x="283015" y="136834"/>
                  <a:pt x="286139" y="130738"/>
                  <a:pt x="290711" y="126166"/>
                </a:cubicBezTo>
                <a:cubicBezTo>
                  <a:pt x="295283" y="121594"/>
                  <a:pt x="301684" y="119308"/>
                  <a:pt x="309914" y="119308"/>
                </a:cubicBezTo>
                <a:cubicBezTo>
                  <a:pt x="317229" y="119308"/>
                  <a:pt x="323020" y="121899"/>
                  <a:pt x="327288" y="127081"/>
                </a:cubicBezTo>
                <a:cubicBezTo>
                  <a:pt x="331555" y="132262"/>
                  <a:pt x="333688" y="140187"/>
                  <a:pt x="333688" y="150855"/>
                </a:cubicBezTo>
                <a:cubicBezTo>
                  <a:pt x="333688" y="161523"/>
                  <a:pt x="331783" y="171734"/>
                  <a:pt x="327973" y="181487"/>
                </a:cubicBezTo>
                <a:cubicBezTo>
                  <a:pt x="324163" y="191241"/>
                  <a:pt x="319286" y="200842"/>
                  <a:pt x="313343" y="210291"/>
                </a:cubicBezTo>
                <a:cubicBezTo>
                  <a:pt x="307399" y="219740"/>
                  <a:pt x="301075" y="229493"/>
                  <a:pt x="294369" y="239552"/>
                </a:cubicBezTo>
                <a:lnTo>
                  <a:pt x="205672" y="375797"/>
                </a:lnTo>
                <a:lnTo>
                  <a:pt x="205672" y="429747"/>
                </a:lnTo>
                <a:lnTo>
                  <a:pt x="343266" y="429747"/>
                </a:lnTo>
                <a:lnTo>
                  <a:pt x="318190" y="443463"/>
                </a:lnTo>
                <a:cubicBezTo>
                  <a:pt x="290788" y="455142"/>
                  <a:pt x="260662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latin typeface="Century Gothic" panose="020B0502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78D68A-20BE-6A8F-4EB7-81C1D524A9FC}"/>
              </a:ext>
            </a:extLst>
          </p:cNvPr>
          <p:cNvSpPr txBox="1"/>
          <p:nvPr/>
        </p:nvSpPr>
        <p:spPr>
          <a:xfrm>
            <a:off x="1913459" y="815289"/>
            <a:ext cx="311424" cy="313820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94534"/>
                  <a:pt x="432440" y="352234"/>
                  <a:pt x="390992" y="394000"/>
                </a:cubicBezTo>
                <a:lnTo>
                  <a:pt x="377997" y="404805"/>
                </a:lnTo>
                <a:lnTo>
                  <a:pt x="377997" y="77576"/>
                </a:lnTo>
                <a:lnTo>
                  <a:pt x="318104" y="77576"/>
                </a:lnTo>
                <a:cubicBezTo>
                  <a:pt x="315056" y="80624"/>
                  <a:pt x="310484" y="84205"/>
                  <a:pt x="304388" y="88320"/>
                </a:cubicBezTo>
                <a:cubicBezTo>
                  <a:pt x="298292" y="92435"/>
                  <a:pt x="291739" y="96474"/>
                  <a:pt x="284728" y="100436"/>
                </a:cubicBezTo>
                <a:cubicBezTo>
                  <a:pt x="277718" y="104398"/>
                  <a:pt x="271165" y="107980"/>
                  <a:pt x="265069" y="111180"/>
                </a:cubicBezTo>
                <a:cubicBezTo>
                  <a:pt x="258973" y="114381"/>
                  <a:pt x="254248" y="116895"/>
                  <a:pt x="250895" y="118724"/>
                </a:cubicBezTo>
                <a:lnTo>
                  <a:pt x="250895" y="175417"/>
                </a:lnTo>
                <a:cubicBezTo>
                  <a:pt x="254553" y="173588"/>
                  <a:pt x="258592" y="171759"/>
                  <a:pt x="263011" y="169930"/>
                </a:cubicBezTo>
                <a:cubicBezTo>
                  <a:pt x="267431" y="168102"/>
                  <a:pt x="272003" y="166197"/>
                  <a:pt x="276727" y="164215"/>
                </a:cubicBezTo>
                <a:cubicBezTo>
                  <a:pt x="281452" y="162234"/>
                  <a:pt x="285947" y="160329"/>
                  <a:pt x="290215" y="158500"/>
                </a:cubicBezTo>
                <a:cubicBezTo>
                  <a:pt x="294482" y="156672"/>
                  <a:pt x="298292" y="154843"/>
                  <a:pt x="301645" y="153014"/>
                </a:cubicBezTo>
                <a:lnTo>
                  <a:pt x="301645" y="447908"/>
                </a:lnTo>
                <a:lnTo>
                  <a:pt x="303979" y="447908"/>
                </a:lnTo>
                <a:lnTo>
                  <a:pt x="275197" y="456911"/>
                </a:lnTo>
                <a:cubicBezTo>
                  <a:pt x="260287" y="459985"/>
                  <a:pt x="244850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latin typeface="Century Gothic" panose="020B0502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1551605" y="4456057"/>
            <a:ext cx="5732274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Font typeface="Oswald"/>
              <a:buChar char="●"/>
            </a:pPr>
            <a:r>
              <a:rPr lang="es" sz="2000" dirty="0">
                <a:solidFill>
                  <a:srgbClr val="434343"/>
                </a:solidFill>
                <a:sym typeface="Oswald"/>
              </a:rPr>
              <a:t>Al compartir la publicación en su cuenta, el colaborador; en este caso, la clínica o el médico recibirá una notificación con la invitación. Al aceptarla ya el post aparecerá en su feed. </a:t>
            </a:r>
            <a:endParaRPr sz="2000" dirty="0">
              <a:solidFill>
                <a:srgbClr val="434343"/>
              </a:solidFill>
              <a:sym typeface="Oswald"/>
            </a:endParaRPr>
          </a:p>
        </p:txBody>
      </p:sp>
      <p:sp>
        <p:nvSpPr>
          <p:cNvPr id="2" name="Google Shape;970;geee2512d35_13_0">
            <a:extLst>
              <a:ext uri="{FF2B5EF4-FFF2-40B4-BE49-F238E27FC236}">
                <a16:creationId xmlns:a16="http://schemas.microsoft.com/office/drawing/2014/main" id="{C1830D45-0D2C-DEA2-2360-587D63266389}"/>
              </a:ext>
            </a:extLst>
          </p:cNvPr>
          <p:cNvSpPr/>
          <p:nvPr/>
        </p:nvSpPr>
        <p:spPr>
          <a:xfrm rot="-5400000">
            <a:off x="-2799000" y="2799000"/>
            <a:ext cx="6858000" cy="126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200"/>
            </a:pPr>
            <a:r>
              <a:rPr lang="es-MX" sz="4750" b="1" dirty="0">
                <a:solidFill>
                  <a:schemeClr val="lt1"/>
                </a:solidFill>
                <a:ea typeface="Oswald"/>
                <a:cs typeface="Oswald"/>
                <a:sym typeface="Oswald"/>
              </a:rPr>
              <a:t>PASOS PARA COLLABS</a:t>
            </a:r>
            <a:endParaRPr sz="65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87F4561-BA2C-61F4-5535-5CB036CA7447}"/>
              </a:ext>
            </a:extLst>
          </p:cNvPr>
          <p:cNvSpPr txBox="1"/>
          <p:nvPr/>
        </p:nvSpPr>
        <p:spPr>
          <a:xfrm>
            <a:off x="1913459" y="2128278"/>
            <a:ext cx="311424" cy="313820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94534"/>
                  <a:pt x="432440" y="352234"/>
                  <a:pt x="390992" y="394000"/>
                </a:cubicBezTo>
                <a:lnTo>
                  <a:pt x="381012" y="402298"/>
                </a:lnTo>
                <a:lnTo>
                  <a:pt x="397925" y="380827"/>
                </a:lnTo>
                <a:cubicBezTo>
                  <a:pt x="404478" y="363453"/>
                  <a:pt x="407755" y="343489"/>
                  <a:pt x="407755" y="320934"/>
                </a:cubicBezTo>
                <a:cubicBezTo>
                  <a:pt x="407755" y="303255"/>
                  <a:pt x="405774" y="288701"/>
                  <a:pt x="401811" y="277271"/>
                </a:cubicBezTo>
                <a:cubicBezTo>
                  <a:pt x="397849" y="265841"/>
                  <a:pt x="392439" y="256773"/>
                  <a:pt x="385581" y="250068"/>
                </a:cubicBezTo>
                <a:cubicBezTo>
                  <a:pt x="378723" y="243362"/>
                  <a:pt x="371026" y="238485"/>
                  <a:pt x="362492" y="235437"/>
                </a:cubicBezTo>
                <a:cubicBezTo>
                  <a:pt x="374989" y="232084"/>
                  <a:pt x="385657" y="223093"/>
                  <a:pt x="394496" y="208462"/>
                </a:cubicBezTo>
                <a:cubicBezTo>
                  <a:pt x="403335" y="193832"/>
                  <a:pt x="407755" y="175696"/>
                  <a:pt x="407755" y="154056"/>
                </a:cubicBezTo>
                <a:cubicBezTo>
                  <a:pt x="407755" y="132110"/>
                  <a:pt x="403640" y="113746"/>
                  <a:pt x="395410" y="98963"/>
                </a:cubicBezTo>
                <a:cubicBezTo>
                  <a:pt x="387181" y="84180"/>
                  <a:pt x="375446" y="72979"/>
                  <a:pt x="360206" y="65359"/>
                </a:cubicBezTo>
                <a:cubicBezTo>
                  <a:pt x="344966" y="57739"/>
                  <a:pt x="326678" y="53929"/>
                  <a:pt x="305342" y="53929"/>
                </a:cubicBezTo>
                <a:cubicBezTo>
                  <a:pt x="284311" y="53929"/>
                  <a:pt x="266251" y="57891"/>
                  <a:pt x="251164" y="65816"/>
                </a:cubicBezTo>
                <a:cubicBezTo>
                  <a:pt x="236076" y="73741"/>
                  <a:pt x="224494" y="85399"/>
                  <a:pt x="216416" y="100792"/>
                </a:cubicBezTo>
                <a:cubicBezTo>
                  <a:pt x="208339" y="116184"/>
                  <a:pt x="204301" y="135006"/>
                  <a:pt x="204301" y="157256"/>
                </a:cubicBezTo>
                <a:lnTo>
                  <a:pt x="204301" y="179659"/>
                </a:lnTo>
                <a:lnTo>
                  <a:pt x="280653" y="179659"/>
                </a:lnTo>
                <a:cubicBezTo>
                  <a:pt x="280653" y="176306"/>
                  <a:pt x="280653" y="173029"/>
                  <a:pt x="280653" y="169829"/>
                </a:cubicBezTo>
                <a:cubicBezTo>
                  <a:pt x="280653" y="166629"/>
                  <a:pt x="280653" y="163504"/>
                  <a:pt x="280653" y="160456"/>
                </a:cubicBezTo>
                <a:cubicBezTo>
                  <a:pt x="280653" y="147045"/>
                  <a:pt x="282253" y="136072"/>
                  <a:pt x="285454" y="127538"/>
                </a:cubicBezTo>
                <a:cubicBezTo>
                  <a:pt x="288654" y="119004"/>
                  <a:pt x="295283" y="114736"/>
                  <a:pt x="305342" y="114736"/>
                </a:cubicBezTo>
                <a:cubicBezTo>
                  <a:pt x="315705" y="114736"/>
                  <a:pt x="322792" y="118546"/>
                  <a:pt x="326602" y="126166"/>
                </a:cubicBezTo>
                <a:cubicBezTo>
                  <a:pt x="330412" y="133786"/>
                  <a:pt x="332317" y="144759"/>
                  <a:pt x="332317" y="159085"/>
                </a:cubicBezTo>
                <a:cubicBezTo>
                  <a:pt x="332317" y="177678"/>
                  <a:pt x="329573" y="191394"/>
                  <a:pt x="324087" y="200233"/>
                </a:cubicBezTo>
                <a:cubicBezTo>
                  <a:pt x="318601" y="209072"/>
                  <a:pt x="307780" y="213492"/>
                  <a:pt x="291626" y="213492"/>
                </a:cubicBezTo>
                <a:cubicBezTo>
                  <a:pt x="289797" y="213492"/>
                  <a:pt x="287816" y="213492"/>
                  <a:pt x="285682" y="213492"/>
                </a:cubicBezTo>
                <a:cubicBezTo>
                  <a:pt x="283549" y="213492"/>
                  <a:pt x="281415" y="213492"/>
                  <a:pt x="279281" y="213492"/>
                </a:cubicBezTo>
                <a:lnTo>
                  <a:pt x="279281" y="266070"/>
                </a:lnTo>
                <a:cubicBezTo>
                  <a:pt x="282329" y="266070"/>
                  <a:pt x="285377" y="266070"/>
                  <a:pt x="288425" y="266070"/>
                </a:cubicBezTo>
                <a:cubicBezTo>
                  <a:pt x="291473" y="266070"/>
                  <a:pt x="293150" y="266070"/>
                  <a:pt x="293455" y="266070"/>
                </a:cubicBezTo>
                <a:cubicBezTo>
                  <a:pt x="309304" y="266374"/>
                  <a:pt x="319744" y="271327"/>
                  <a:pt x="324773" y="280929"/>
                </a:cubicBezTo>
                <a:cubicBezTo>
                  <a:pt x="329802" y="290530"/>
                  <a:pt x="332317" y="304474"/>
                  <a:pt x="332317" y="322762"/>
                </a:cubicBezTo>
                <a:cubicBezTo>
                  <a:pt x="332317" y="333735"/>
                  <a:pt x="331707" y="342879"/>
                  <a:pt x="330488" y="350194"/>
                </a:cubicBezTo>
                <a:cubicBezTo>
                  <a:pt x="329269" y="357510"/>
                  <a:pt x="326906" y="362996"/>
                  <a:pt x="323401" y="366654"/>
                </a:cubicBezTo>
                <a:cubicBezTo>
                  <a:pt x="319896" y="370311"/>
                  <a:pt x="314638" y="372140"/>
                  <a:pt x="307628" y="372140"/>
                </a:cubicBezTo>
                <a:cubicBezTo>
                  <a:pt x="300617" y="372140"/>
                  <a:pt x="295131" y="370387"/>
                  <a:pt x="291169" y="366882"/>
                </a:cubicBezTo>
                <a:cubicBezTo>
                  <a:pt x="287206" y="363377"/>
                  <a:pt x="284463" y="357814"/>
                  <a:pt x="282939" y="350194"/>
                </a:cubicBezTo>
                <a:cubicBezTo>
                  <a:pt x="281415" y="342574"/>
                  <a:pt x="280653" y="332668"/>
                  <a:pt x="280653" y="320476"/>
                </a:cubicBezTo>
                <a:cubicBezTo>
                  <a:pt x="280653" y="318038"/>
                  <a:pt x="280653" y="315295"/>
                  <a:pt x="280653" y="312247"/>
                </a:cubicBezTo>
                <a:cubicBezTo>
                  <a:pt x="280653" y="309199"/>
                  <a:pt x="280653" y="307522"/>
                  <a:pt x="280653" y="307218"/>
                </a:cubicBezTo>
                <a:lnTo>
                  <a:pt x="204301" y="307218"/>
                </a:lnTo>
                <a:lnTo>
                  <a:pt x="204301" y="320476"/>
                </a:lnTo>
                <a:cubicBezTo>
                  <a:pt x="204301" y="343336"/>
                  <a:pt x="207425" y="363529"/>
                  <a:pt x="213673" y="381055"/>
                </a:cubicBezTo>
                <a:cubicBezTo>
                  <a:pt x="219922" y="398581"/>
                  <a:pt x="230437" y="412221"/>
                  <a:pt x="245220" y="421975"/>
                </a:cubicBezTo>
                <a:cubicBezTo>
                  <a:pt x="260003" y="431728"/>
                  <a:pt x="280348" y="436605"/>
                  <a:pt x="306256" y="436605"/>
                </a:cubicBezTo>
                <a:lnTo>
                  <a:pt x="351329" y="425337"/>
                </a:lnTo>
                <a:lnTo>
                  <a:pt x="318190" y="443463"/>
                </a:lnTo>
                <a:cubicBezTo>
                  <a:pt x="290788" y="455142"/>
                  <a:pt x="260662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latin typeface="Century Gothic" panose="020B0502020202020204" pitchFamily="34" charset="0"/>
              <a:ea typeface="Oswald"/>
              <a:cs typeface="Oswald"/>
              <a:sym typeface="Oswald"/>
            </a:endParaRPr>
          </a:p>
        </p:txBody>
      </p:sp>
      <p:grpSp>
        <p:nvGrpSpPr>
          <p:cNvPr id="226" name="Grupo 225">
            <a:extLst>
              <a:ext uri="{FF2B5EF4-FFF2-40B4-BE49-F238E27FC236}">
                <a16:creationId xmlns:a16="http://schemas.microsoft.com/office/drawing/2014/main" id="{6102F7D3-2645-4106-041D-175389A6812E}"/>
              </a:ext>
            </a:extLst>
          </p:cNvPr>
          <p:cNvGrpSpPr/>
          <p:nvPr/>
        </p:nvGrpSpPr>
        <p:grpSpPr>
          <a:xfrm>
            <a:off x="1913459" y="2815731"/>
            <a:ext cx="311425" cy="313820"/>
            <a:chOff x="1797546" y="3514271"/>
            <a:chExt cx="458077" cy="461600"/>
          </a:xfrm>
          <a:solidFill>
            <a:srgbClr val="D25500"/>
          </a:solidFill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9F39289-7C80-A9A3-6739-F4748AD586FB}"/>
                </a:ext>
              </a:extLst>
            </p:cNvPr>
            <p:cNvSpPr txBox="1"/>
            <p:nvPr/>
          </p:nvSpPr>
          <p:spPr>
            <a:xfrm>
              <a:off x="1797546" y="3514271"/>
              <a:ext cx="381148" cy="461600"/>
            </a:xfrm>
            <a:custGeom>
              <a:avLst/>
              <a:gdLst/>
              <a:ahLst/>
              <a:cxnLst/>
              <a:rect l="l" t="t" r="r" b="b"/>
              <a:pathLst>
                <a:path w="381148" h="461600">
                  <a:moveTo>
                    <a:pt x="229038" y="0"/>
                  </a:moveTo>
                  <a:cubicBezTo>
                    <a:pt x="276473" y="0"/>
                    <a:pt x="320541" y="14531"/>
                    <a:pt x="357095" y="39417"/>
                  </a:cubicBezTo>
                  <a:lnTo>
                    <a:pt x="381148" y="59415"/>
                  </a:lnTo>
                  <a:lnTo>
                    <a:pt x="294826" y="59415"/>
                  </a:lnTo>
                  <a:lnTo>
                    <a:pt x="198357" y="290301"/>
                  </a:lnTo>
                  <a:lnTo>
                    <a:pt x="198357" y="346537"/>
                  </a:lnTo>
                  <a:lnTo>
                    <a:pt x="312200" y="346537"/>
                  </a:lnTo>
                  <a:lnTo>
                    <a:pt x="312200" y="429747"/>
                  </a:lnTo>
                  <a:lnTo>
                    <a:pt x="343266" y="429747"/>
                  </a:lnTo>
                  <a:lnTo>
                    <a:pt x="318190" y="443463"/>
                  </a:lnTo>
                  <a:cubicBezTo>
                    <a:pt x="290788" y="455142"/>
                    <a:pt x="260662" y="461600"/>
                    <a:pt x="229038" y="461600"/>
                  </a:cubicBezTo>
                  <a:cubicBezTo>
                    <a:pt x="102544" y="461600"/>
                    <a:pt x="0" y="358267"/>
                    <a:pt x="0" y="230800"/>
                  </a:cubicBezTo>
                  <a:cubicBezTo>
                    <a:pt x="0" y="103333"/>
                    <a:pt x="102544" y="0"/>
                    <a:pt x="2290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9DE2B2C-87FB-0D4E-CB3B-8CC9D3CBC123}"/>
                </a:ext>
              </a:extLst>
            </p:cNvPr>
            <p:cNvSpPr txBox="1"/>
            <p:nvPr/>
          </p:nvSpPr>
          <p:spPr>
            <a:xfrm>
              <a:off x="2178695" y="3573686"/>
              <a:ext cx="2375" cy="1975"/>
            </a:xfrm>
            <a:custGeom>
              <a:avLst/>
              <a:gdLst/>
              <a:ahLst/>
              <a:cxnLst/>
              <a:rect l="l" t="t" r="r" b="b"/>
              <a:pathLst>
                <a:path w="2375" h="1975">
                  <a:moveTo>
                    <a:pt x="0" y="0"/>
                  </a:moveTo>
                  <a:lnTo>
                    <a:pt x="2375" y="0"/>
                  </a:lnTo>
                  <a:lnTo>
                    <a:pt x="2375" y="19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1F29814-882F-B40C-8A21-2DF035CCEE95}"/>
                </a:ext>
              </a:extLst>
            </p:cNvPr>
            <p:cNvSpPr txBox="1"/>
            <p:nvPr/>
          </p:nvSpPr>
          <p:spPr>
            <a:xfrm>
              <a:off x="2181070" y="3575661"/>
              <a:ext cx="74553" cy="338820"/>
            </a:xfrm>
            <a:custGeom>
              <a:avLst/>
              <a:gdLst/>
              <a:ahLst/>
              <a:cxnLst/>
              <a:rect l="l" t="t" r="r" b="b"/>
              <a:pathLst>
                <a:path w="74553" h="338820">
                  <a:moveTo>
                    <a:pt x="0" y="0"/>
                  </a:moveTo>
                  <a:lnTo>
                    <a:pt x="7469" y="6210"/>
                  </a:lnTo>
                  <a:cubicBezTo>
                    <a:pt x="48917" y="47977"/>
                    <a:pt x="74553" y="105677"/>
                    <a:pt x="74553" y="169410"/>
                  </a:cubicBezTo>
                  <a:cubicBezTo>
                    <a:pt x="74553" y="233144"/>
                    <a:pt x="48917" y="290844"/>
                    <a:pt x="7469" y="332610"/>
                  </a:cubicBezTo>
                  <a:lnTo>
                    <a:pt x="0" y="338820"/>
                  </a:lnTo>
                  <a:lnTo>
                    <a:pt x="0" y="285147"/>
                  </a:lnTo>
                  <a:lnTo>
                    <a:pt x="34290" y="285147"/>
                  </a:lnTo>
                  <a:lnTo>
                    <a:pt x="34290" y="228454"/>
                  </a:lnTo>
                  <a:lnTo>
                    <a:pt x="0" y="2284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C72FD41-DF4C-6C74-24D1-586DBF4B2763}"/>
                </a:ext>
              </a:extLst>
            </p:cNvPr>
            <p:cNvSpPr txBox="1"/>
            <p:nvPr/>
          </p:nvSpPr>
          <p:spPr>
            <a:xfrm>
              <a:off x="2053968" y="3650039"/>
              <a:ext cx="55779" cy="154076"/>
            </a:xfrm>
            <a:custGeom>
              <a:avLst/>
              <a:gdLst/>
              <a:ahLst/>
              <a:cxnLst/>
              <a:rect l="l" t="t" r="r" b="b"/>
              <a:pathLst>
                <a:path w="55779" h="154076">
                  <a:moveTo>
                    <a:pt x="55779" y="0"/>
                  </a:moveTo>
                  <a:lnTo>
                    <a:pt x="55779" y="154076"/>
                  </a:lnTo>
                  <a:lnTo>
                    <a:pt x="0" y="154076"/>
                  </a:lnTo>
                  <a:lnTo>
                    <a:pt x="5577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27" name="Grupo 226">
            <a:extLst>
              <a:ext uri="{FF2B5EF4-FFF2-40B4-BE49-F238E27FC236}">
                <a16:creationId xmlns:a16="http://schemas.microsoft.com/office/drawing/2014/main" id="{0F3FB0C3-382A-CF35-9F32-98052B851305}"/>
              </a:ext>
            </a:extLst>
          </p:cNvPr>
          <p:cNvGrpSpPr/>
          <p:nvPr/>
        </p:nvGrpSpPr>
        <p:grpSpPr>
          <a:xfrm>
            <a:off x="1913459" y="3481697"/>
            <a:ext cx="311425" cy="313820"/>
            <a:chOff x="1776167" y="4325830"/>
            <a:chExt cx="458077" cy="461600"/>
          </a:xfrm>
          <a:solidFill>
            <a:srgbClr val="D25500"/>
          </a:solidFill>
        </p:grpSpPr>
        <p:sp>
          <p:nvSpPr>
            <p:cNvPr id="224" name="CuadroTexto 223">
              <a:extLst>
                <a:ext uri="{FF2B5EF4-FFF2-40B4-BE49-F238E27FC236}">
                  <a16:creationId xmlns:a16="http://schemas.microsoft.com/office/drawing/2014/main" id="{42778E46-380D-7163-3841-75660F4CCCC9}"/>
                </a:ext>
              </a:extLst>
            </p:cNvPr>
            <p:cNvSpPr txBox="1"/>
            <p:nvPr/>
          </p:nvSpPr>
          <p:spPr>
            <a:xfrm>
              <a:off x="1776167" y="4325830"/>
              <a:ext cx="381148" cy="461600"/>
            </a:xfrm>
            <a:custGeom>
              <a:avLst/>
              <a:gdLst/>
              <a:ahLst/>
              <a:cxnLst/>
              <a:rect l="l" t="t" r="r" b="b"/>
              <a:pathLst>
                <a:path w="381148" h="461600">
                  <a:moveTo>
                    <a:pt x="229038" y="0"/>
                  </a:moveTo>
                  <a:cubicBezTo>
                    <a:pt x="276473" y="0"/>
                    <a:pt x="320541" y="14531"/>
                    <a:pt x="357095" y="39417"/>
                  </a:cubicBezTo>
                  <a:lnTo>
                    <a:pt x="381148" y="59415"/>
                  </a:lnTo>
                  <a:lnTo>
                    <a:pt x="215731" y="59415"/>
                  </a:lnTo>
                  <a:lnTo>
                    <a:pt x="208873" y="272928"/>
                  </a:lnTo>
                  <a:lnTo>
                    <a:pt x="274709" y="272928"/>
                  </a:lnTo>
                  <a:cubicBezTo>
                    <a:pt x="276843" y="261345"/>
                    <a:pt x="280348" y="252811"/>
                    <a:pt x="285225" y="247324"/>
                  </a:cubicBezTo>
                  <a:cubicBezTo>
                    <a:pt x="290102" y="241838"/>
                    <a:pt x="296350" y="239095"/>
                    <a:pt x="303970" y="239095"/>
                  </a:cubicBezTo>
                  <a:cubicBezTo>
                    <a:pt x="312200" y="239095"/>
                    <a:pt x="318372" y="241914"/>
                    <a:pt x="322487" y="247553"/>
                  </a:cubicBezTo>
                  <a:cubicBezTo>
                    <a:pt x="326602" y="253192"/>
                    <a:pt x="329345" y="260736"/>
                    <a:pt x="330717" y="270184"/>
                  </a:cubicBezTo>
                  <a:cubicBezTo>
                    <a:pt x="332088" y="279633"/>
                    <a:pt x="332774" y="290454"/>
                    <a:pt x="332774" y="302646"/>
                  </a:cubicBezTo>
                  <a:cubicBezTo>
                    <a:pt x="332774" y="318800"/>
                    <a:pt x="332393" y="332592"/>
                    <a:pt x="331631" y="344022"/>
                  </a:cubicBezTo>
                  <a:cubicBezTo>
                    <a:pt x="330869" y="355452"/>
                    <a:pt x="328812" y="364215"/>
                    <a:pt x="325459" y="370311"/>
                  </a:cubicBezTo>
                  <a:cubicBezTo>
                    <a:pt x="322106" y="376407"/>
                    <a:pt x="316467" y="379608"/>
                    <a:pt x="308542" y="379912"/>
                  </a:cubicBezTo>
                  <a:cubicBezTo>
                    <a:pt x="300922" y="380217"/>
                    <a:pt x="295055" y="378465"/>
                    <a:pt x="290940" y="374655"/>
                  </a:cubicBezTo>
                  <a:cubicBezTo>
                    <a:pt x="286825" y="370845"/>
                    <a:pt x="284006" y="364520"/>
                    <a:pt x="282482" y="355681"/>
                  </a:cubicBezTo>
                  <a:cubicBezTo>
                    <a:pt x="280958" y="346842"/>
                    <a:pt x="280196" y="335412"/>
                    <a:pt x="280196" y="321391"/>
                  </a:cubicBezTo>
                  <a:lnTo>
                    <a:pt x="206587" y="321391"/>
                  </a:lnTo>
                  <a:cubicBezTo>
                    <a:pt x="206587" y="344251"/>
                    <a:pt x="209025" y="364368"/>
                    <a:pt x="213902" y="381741"/>
                  </a:cubicBezTo>
                  <a:cubicBezTo>
                    <a:pt x="218779" y="399115"/>
                    <a:pt x="228151" y="412602"/>
                    <a:pt x="242020" y="422203"/>
                  </a:cubicBezTo>
                  <a:cubicBezTo>
                    <a:pt x="255888" y="431805"/>
                    <a:pt x="276386" y="436605"/>
                    <a:pt x="303513" y="436605"/>
                  </a:cubicBezTo>
                  <a:lnTo>
                    <a:pt x="345366" y="428599"/>
                  </a:lnTo>
                  <a:lnTo>
                    <a:pt x="318190" y="443463"/>
                  </a:lnTo>
                  <a:cubicBezTo>
                    <a:pt x="290788" y="455142"/>
                    <a:pt x="260662" y="461600"/>
                    <a:pt x="229038" y="461600"/>
                  </a:cubicBezTo>
                  <a:cubicBezTo>
                    <a:pt x="102544" y="461600"/>
                    <a:pt x="0" y="358267"/>
                    <a:pt x="0" y="230800"/>
                  </a:cubicBezTo>
                  <a:cubicBezTo>
                    <a:pt x="0" y="103333"/>
                    <a:pt x="102544" y="0"/>
                    <a:pt x="2290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5B03C77-DA64-045A-C721-8BB5C4F413F7}"/>
                </a:ext>
              </a:extLst>
            </p:cNvPr>
            <p:cNvSpPr txBox="1"/>
            <p:nvPr/>
          </p:nvSpPr>
          <p:spPr>
            <a:xfrm>
              <a:off x="2157315" y="4385245"/>
              <a:ext cx="7404" cy="6157"/>
            </a:xfrm>
            <a:custGeom>
              <a:avLst/>
              <a:gdLst/>
              <a:ahLst/>
              <a:cxnLst/>
              <a:rect l="l" t="t" r="r" b="b"/>
              <a:pathLst>
                <a:path w="7404" h="6157">
                  <a:moveTo>
                    <a:pt x="0" y="0"/>
                  </a:moveTo>
                  <a:lnTo>
                    <a:pt x="7404" y="0"/>
                  </a:lnTo>
                  <a:lnTo>
                    <a:pt x="7404" y="61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988062-8342-7DE3-E7DE-B5260FC2259D}"/>
                </a:ext>
              </a:extLst>
            </p:cNvPr>
            <p:cNvSpPr txBox="1"/>
            <p:nvPr/>
          </p:nvSpPr>
          <p:spPr>
            <a:xfrm>
              <a:off x="2049049" y="4391402"/>
              <a:ext cx="185195" cy="331644"/>
            </a:xfrm>
            <a:custGeom>
              <a:avLst/>
              <a:gdLst/>
              <a:ahLst/>
              <a:cxnLst/>
              <a:rect l="l" t="t" r="r" b="b"/>
              <a:pathLst>
                <a:path w="185195" h="331644">
                  <a:moveTo>
                    <a:pt x="115671" y="0"/>
                  </a:moveTo>
                  <a:lnTo>
                    <a:pt x="118111" y="2028"/>
                  </a:lnTo>
                  <a:cubicBezTo>
                    <a:pt x="159559" y="43795"/>
                    <a:pt x="185195" y="101495"/>
                    <a:pt x="185195" y="165228"/>
                  </a:cubicBezTo>
                  <a:cubicBezTo>
                    <a:pt x="185195" y="228962"/>
                    <a:pt x="159559" y="286662"/>
                    <a:pt x="118111" y="328428"/>
                  </a:cubicBezTo>
                  <a:lnTo>
                    <a:pt x="114243" y="331644"/>
                  </a:lnTo>
                  <a:lnTo>
                    <a:pt x="128016" y="289880"/>
                  </a:lnTo>
                  <a:cubicBezTo>
                    <a:pt x="130454" y="273269"/>
                    <a:pt x="131673" y="255057"/>
                    <a:pt x="131673" y="235245"/>
                  </a:cubicBezTo>
                  <a:cubicBezTo>
                    <a:pt x="131673" y="208727"/>
                    <a:pt x="128397" y="186324"/>
                    <a:pt x="121844" y="168036"/>
                  </a:cubicBezTo>
                  <a:cubicBezTo>
                    <a:pt x="115290" y="149748"/>
                    <a:pt x="105537" y="136109"/>
                    <a:pt x="92583" y="127117"/>
                  </a:cubicBezTo>
                  <a:cubicBezTo>
                    <a:pt x="79629" y="118125"/>
                    <a:pt x="63703" y="114696"/>
                    <a:pt x="44805" y="116830"/>
                  </a:cubicBezTo>
                  <a:cubicBezTo>
                    <a:pt x="35052" y="117744"/>
                    <a:pt x="25908" y="119802"/>
                    <a:pt x="17373" y="123002"/>
                  </a:cubicBezTo>
                  <a:cubicBezTo>
                    <a:pt x="8839" y="126203"/>
                    <a:pt x="3048" y="129936"/>
                    <a:pt x="0" y="134204"/>
                  </a:cubicBezTo>
                  <a:lnTo>
                    <a:pt x="4114" y="57851"/>
                  </a:lnTo>
                  <a:lnTo>
                    <a:pt x="115671" y="57851"/>
                  </a:lnTo>
                  <a:lnTo>
                    <a:pt x="11567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latin typeface="Century Gothic" panose="020B0502020202020204" pitchFamily="34" charset="0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28" name="Rectángulo 227">
            <a:extLst>
              <a:ext uri="{FF2B5EF4-FFF2-40B4-BE49-F238E27FC236}">
                <a16:creationId xmlns:a16="http://schemas.microsoft.com/office/drawing/2014/main" id="{6D708055-F455-A0EE-75FB-4DF37DF3EC5B}"/>
              </a:ext>
            </a:extLst>
          </p:cNvPr>
          <p:cNvSpPr/>
          <p:nvPr/>
        </p:nvSpPr>
        <p:spPr>
          <a:xfrm>
            <a:off x="7625751" y="1199072"/>
            <a:ext cx="1138687" cy="370577"/>
          </a:xfrm>
          <a:prstGeom prst="rect">
            <a:avLst/>
          </a:prstGeom>
          <a:noFill/>
          <a:ln>
            <a:solidFill>
              <a:srgbClr val="D2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ángulo 228">
            <a:extLst>
              <a:ext uri="{FF2B5EF4-FFF2-40B4-BE49-F238E27FC236}">
                <a16:creationId xmlns:a16="http://schemas.microsoft.com/office/drawing/2014/main" id="{5050293A-F251-ACBA-ED84-BFFAB5F9CDA6}"/>
              </a:ext>
            </a:extLst>
          </p:cNvPr>
          <p:cNvSpPr/>
          <p:nvPr/>
        </p:nvSpPr>
        <p:spPr>
          <a:xfrm>
            <a:off x="9057737" y="5589917"/>
            <a:ext cx="914400" cy="271120"/>
          </a:xfrm>
          <a:prstGeom prst="rect">
            <a:avLst/>
          </a:prstGeom>
          <a:noFill/>
          <a:ln>
            <a:solidFill>
              <a:srgbClr val="D2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62;g13bb679c0ae_3_8">
            <a:extLst>
              <a:ext uri="{FF2B5EF4-FFF2-40B4-BE49-F238E27FC236}">
                <a16:creationId xmlns:a16="http://schemas.microsoft.com/office/drawing/2014/main" id="{01A4E442-324F-3A7D-3E3B-D8CD2B7C136A}"/>
              </a:ext>
            </a:extLst>
          </p:cNvPr>
          <p:cNvSpPr/>
          <p:nvPr/>
        </p:nvSpPr>
        <p:spPr>
          <a:xfrm rot="899879">
            <a:off x="9517763" y="-1337678"/>
            <a:ext cx="2593647" cy="2036457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3700"/>
            </a:pPr>
            <a:endParaRPr sz="1850"/>
          </a:p>
        </p:txBody>
      </p:sp>
      <p:sp>
        <p:nvSpPr>
          <p:cNvPr id="17" name="Google Shape;562;g13bb679c0ae_3_8">
            <a:extLst>
              <a:ext uri="{FF2B5EF4-FFF2-40B4-BE49-F238E27FC236}">
                <a16:creationId xmlns:a16="http://schemas.microsoft.com/office/drawing/2014/main" id="{EDAA0721-CA45-64D8-FF39-AB2E0157AB80}"/>
              </a:ext>
            </a:extLst>
          </p:cNvPr>
          <p:cNvSpPr/>
          <p:nvPr/>
        </p:nvSpPr>
        <p:spPr>
          <a:xfrm rot="899879">
            <a:off x="9670163" y="-1185278"/>
            <a:ext cx="2593647" cy="2036457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3700"/>
            </a:pPr>
            <a:endParaRPr sz="1850"/>
          </a:p>
        </p:txBody>
      </p:sp>
      <p:sp>
        <p:nvSpPr>
          <p:cNvPr id="336" name="Google Shape;336;p43"/>
          <p:cNvSpPr txBox="1"/>
          <p:nvPr/>
        </p:nvSpPr>
        <p:spPr>
          <a:xfrm rot="-5400000">
            <a:off x="-1397400" y="2316963"/>
            <a:ext cx="3911600" cy="149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s" sz="8133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REELS</a:t>
            </a:r>
            <a:endParaRPr sz="8133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1890461" y="1527634"/>
            <a:ext cx="55864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457189" algn="just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Elegir el video a publicar.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Añadir el texto que acompañe el contenido. 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Dar clic en “Configuración avanzada” en la parte de abajo de la pantalla.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Para buscar la empresa, darle clic al botón “Etiquetar socio comercial” .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marL="457189" algn="just"/>
            <a:r>
              <a:rPr lang="es" sz="22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Buscar @ClinicaSantaSofia y seleccionar.</a:t>
            </a:r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  <a:p>
            <a:pPr algn="just"/>
            <a:endParaRPr sz="22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</p:txBody>
      </p:sp>
      <p:pic>
        <p:nvPicPr>
          <p:cNvPr id="344" name="Google Shape;3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7267" y="640900"/>
            <a:ext cx="3118167" cy="5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/>
          <p:nvPr/>
        </p:nvSpPr>
        <p:spPr>
          <a:xfrm>
            <a:off x="1631685" y="680873"/>
            <a:ext cx="5586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indent="-287859" algn="just">
              <a:buClr>
                <a:srgbClr val="434343"/>
              </a:buClr>
              <a:buSzPts val="1800"/>
              <a:buFont typeface="Arial"/>
              <a:buChar char="•"/>
            </a:pPr>
            <a:r>
              <a:rPr lang="es" sz="2400" b="1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Etiquetado de socios comerciales</a:t>
            </a:r>
            <a:r>
              <a:rPr lang="es" sz="2400" dirty="0">
                <a:solidFill>
                  <a:srgbClr val="434343"/>
                </a:solidFill>
                <a:ea typeface="Oswald"/>
                <a:cs typeface="Oswald"/>
                <a:sym typeface="Oswald"/>
              </a:rPr>
              <a:t> </a:t>
            </a:r>
            <a:endParaRPr sz="2400" dirty="0">
              <a:solidFill>
                <a:srgbClr val="434343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2" name="Google Shape;970;geee2512d35_13_0">
            <a:extLst>
              <a:ext uri="{FF2B5EF4-FFF2-40B4-BE49-F238E27FC236}">
                <a16:creationId xmlns:a16="http://schemas.microsoft.com/office/drawing/2014/main" id="{1E799E1A-66B5-F243-777F-D2B320E71523}"/>
              </a:ext>
            </a:extLst>
          </p:cNvPr>
          <p:cNvSpPr/>
          <p:nvPr/>
        </p:nvSpPr>
        <p:spPr>
          <a:xfrm rot="-5400000">
            <a:off x="-2799000" y="2799000"/>
            <a:ext cx="6858000" cy="126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200"/>
            </a:pPr>
            <a:r>
              <a:rPr lang="es-MX" sz="4750" b="1" dirty="0">
                <a:solidFill>
                  <a:schemeClr val="lt1"/>
                </a:solidFill>
                <a:ea typeface="Oswald"/>
                <a:cs typeface="Oswald"/>
                <a:sym typeface="Oswald"/>
              </a:rPr>
              <a:t>PASOS PARA ETIQUETADO</a:t>
            </a:r>
            <a:endParaRPr sz="65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Google Shape;256;p39" descr="Google Shape;116;p21">
            <a:extLst>
              <a:ext uri="{FF2B5EF4-FFF2-40B4-BE49-F238E27FC236}">
                <a16:creationId xmlns:a16="http://schemas.microsoft.com/office/drawing/2014/main" id="{0EBFF82A-D475-9025-D0B7-D0A9EDD737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77572" y="6090249"/>
            <a:ext cx="486503" cy="5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0CBFBFF-878A-FF67-A27B-094FD4F6246F}"/>
              </a:ext>
            </a:extLst>
          </p:cNvPr>
          <p:cNvSpPr txBox="1"/>
          <p:nvPr/>
        </p:nvSpPr>
        <p:spPr>
          <a:xfrm>
            <a:off x="1913459" y="2320145"/>
            <a:ext cx="311424" cy="313820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78600"/>
                  <a:pt x="443656" y="323006"/>
                  <a:pt x="418960" y="359842"/>
                </a:cubicBezTo>
                <a:lnTo>
                  <a:pt x="399068" y="384137"/>
                </a:lnTo>
                <a:lnTo>
                  <a:pt x="399068" y="369854"/>
                </a:lnTo>
                <a:lnTo>
                  <a:pt x="290711" y="369854"/>
                </a:lnTo>
                <a:lnTo>
                  <a:pt x="358377" y="268813"/>
                </a:lnTo>
                <a:cubicBezTo>
                  <a:pt x="367216" y="255706"/>
                  <a:pt x="375522" y="243133"/>
                  <a:pt x="383295" y="231094"/>
                </a:cubicBezTo>
                <a:cubicBezTo>
                  <a:pt x="391067" y="219054"/>
                  <a:pt x="397315" y="206633"/>
                  <a:pt x="402040" y="193832"/>
                </a:cubicBezTo>
                <a:cubicBezTo>
                  <a:pt x="406764" y="181030"/>
                  <a:pt x="409126" y="167162"/>
                  <a:pt x="409126" y="152227"/>
                </a:cubicBezTo>
                <a:cubicBezTo>
                  <a:pt x="409126" y="121442"/>
                  <a:pt x="400668" y="97439"/>
                  <a:pt x="383752" y="80218"/>
                </a:cubicBezTo>
                <a:cubicBezTo>
                  <a:pt x="366835" y="62996"/>
                  <a:pt x="341766" y="54386"/>
                  <a:pt x="308542" y="54386"/>
                </a:cubicBezTo>
                <a:cubicBezTo>
                  <a:pt x="283853" y="54386"/>
                  <a:pt x="263889" y="59339"/>
                  <a:pt x="248649" y="69245"/>
                </a:cubicBezTo>
                <a:cubicBezTo>
                  <a:pt x="233409" y="79151"/>
                  <a:pt x="222284" y="92714"/>
                  <a:pt x="215273" y="109936"/>
                </a:cubicBezTo>
                <a:cubicBezTo>
                  <a:pt x="208263" y="127157"/>
                  <a:pt x="204758" y="146740"/>
                  <a:pt x="204758" y="168686"/>
                </a:cubicBezTo>
                <a:lnTo>
                  <a:pt x="204758" y="188345"/>
                </a:lnTo>
                <a:lnTo>
                  <a:pt x="278824" y="188345"/>
                </a:lnTo>
                <a:lnTo>
                  <a:pt x="278824" y="170057"/>
                </a:lnTo>
                <a:cubicBezTo>
                  <a:pt x="278824" y="160609"/>
                  <a:pt x="279662" y="152074"/>
                  <a:pt x="281339" y="144454"/>
                </a:cubicBezTo>
                <a:cubicBezTo>
                  <a:pt x="283015" y="136834"/>
                  <a:pt x="286139" y="130738"/>
                  <a:pt x="290711" y="126166"/>
                </a:cubicBezTo>
                <a:cubicBezTo>
                  <a:pt x="295283" y="121594"/>
                  <a:pt x="301684" y="119308"/>
                  <a:pt x="309914" y="119308"/>
                </a:cubicBezTo>
                <a:cubicBezTo>
                  <a:pt x="317229" y="119308"/>
                  <a:pt x="323020" y="121899"/>
                  <a:pt x="327288" y="127081"/>
                </a:cubicBezTo>
                <a:cubicBezTo>
                  <a:pt x="331555" y="132262"/>
                  <a:pt x="333688" y="140187"/>
                  <a:pt x="333688" y="150855"/>
                </a:cubicBezTo>
                <a:cubicBezTo>
                  <a:pt x="333688" y="161523"/>
                  <a:pt x="331783" y="171734"/>
                  <a:pt x="327973" y="181487"/>
                </a:cubicBezTo>
                <a:cubicBezTo>
                  <a:pt x="324163" y="191241"/>
                  <a:pt x="319286" y="200842"/>
                  <a:pt x="313343" y="210291"/>
                </a:cubicBezTo>
                <a:cubicBezTo>
                  <a:pt x="307399" y="219740"/>
                  <a:pt x="301075" y="229493"/>
                  <a:pt x="294369" y="239552"/>
                </a:cubicBezTo>
                <a:lnTo>
                  <a:pt x="205672" y="375797"/>
                </a:lnTo>
                <a:lnTo>
                  <a:pt x="205672" y="429747"/>
                </a:lnTo>
                <a:lnTo>
                  <a:pt x="343266" y="429747"/>
                </a:lnTo>
                <a:lnTo>
                  <a:pt x="318190" y="443463"/>
                </a:lnTo>
                <a:cubicBezTo>
                  <a:pt x="290788" y="455142"/>
                  <a:pt x="260662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ea typeface="Oswald"/>
              <a:cs typeface="Oswald"/>
              <a:sym typeface="Oswa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4F1501-6B7B-4526-AF8E-FA2D4E483136}"/>
              </a:ext>
            </a:extLst>
          </p:cNvPr>
          <p:cNvSpPr txBox="1"/>
          <p:nvPr/>
        </p:nvSpPr>
        <p:spPr>
          <a:xfrm>
            <a:off x="1913459" y="1574411"/>
            <a:ext cx="311424" cy="313820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94534"/>
                  <a:pt x="432440" y="352234"/>
                  <a:pt x="390992" y="394000"/>
                </a:cubicBezTo>
                <a:lnTo>
                  <a:pt x="377997" y="404805"/>
                </a:lnTo>
                <a:lnTo>
                  <a:pt x="377997" y="77576"/>
                </a:lnTo>
                <a:lnTo>
                  <a:pt x="318104" y="77576"/>
                </a:lnTo>
                <a:cubicBezTo>
                  <a:pt x="315056" y="80624"/>
                  <a:pt x="310484" y="84205"/>
                  <a:pt x="304388" y="88320"/>
                </a:cubicBezTo>
                <a:cubicBezTo>
                  <a:pt x="298292" y="92435"/>
                  <a:pt x="291739" y="96474"/>
                  <a:pt x="284728" y="100436"/>
                </a:cubicBezTo>
                <a:cubicBezTo>
                  <a:pt x="277718" y="104398"/>
                  <a:pt x="271165" y="107980"/>
                  <a:pt x="265069" y="111180"/>
                </a:cubicBezTo>
                <a:cubicBezTo>
                  <a:pt x="258973" y="114381"/>
                  <a:pt x="254248" y="116895"/>
                  <a:pt x="250895" y="118724"/>
                </a:cubicBezTo>
                <a:lnTo>
                  <a:pt x="250895" y="175417"/>
                </a:lnTo>
                <a:cubicBezTo>
                  <a:pt x="254553" y="173588"/>
                  <a:pt x="258592" y="171759"/>
                  <a:pt x="263011" y="169930"/>
                </a:cubicBezTo>
                <a:cubicBezTo>
                  <a:pt x="267431" y="168102"/>
                  <a:pt x="272003" y="166197"/>
                  <a:pt x="276727" y="164215"/>
                </a:cubicBezTo>
                <a:cubicBezTo>
                  <a:pt x="281452" y="162234"/>
                  <a:pt x="285947" y="160329"/>
                  <a:pt x="290215" y="158500"/>
                </a:cubicBezTo>
                <a:cubicBezTo>
                  <a:pt x="294482" y="156672"/>
                  <a:pt x="298292" y="154843"/>
                  <a:pt x="301645" y="153014"/>
                </a:cubicBezTo>
                <a:lnTo>
                  <a:pt x="301645" y="447908"/>
                </a:lnTo>
                <a:lnTo>
                  <a:pt x="303979" y="447908"/>
                </a:lnTo>
                <a:lnTo>
                  <a:pt x="275197" y="456911"/>
                </a:lnTo>
                <a:cubicBezTo>
                  <a:pt x="260287" y="459985"/>
                  <a:pt x="244850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ea typeface="Oswald"/>
              <a:cs typeface="Oswald"/>
              <a:sym typeface="Oswa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699C50-082F-AFC8-78E8-2C5587DDCFDF}"/>
              </a:ext>
            </a:extLst>
          </p:cNvPr>
          <p:cNvSpPr txBox="1"/>
          <p:nvPr/>
        </p:nvSpPr>
        <p:spPr>
          <a:xfrm>
            <a:off x="1913459" y="3284214"/>
            <a:ext cx="311424" cy="313820"/>
          </a:xfrm>
          <a:custGeom>
            <a:avLst/>
            <a:gdLst/>
            <a:ahLst/>
            <a:cxnLst/>
            <a:rect l="l" t="t" r="r" b="b"/>
            <a:pathLst>
              <a:path w="458076" h="461600">
                <a:moveTo>
                  <a:pt x="229038" y="0"/>
                </a:moveTo>
                <a:cubicBezTo>
                  <a:pt x="355532" y="0"/>
                  <a:pt x="458076" y="103333"/>
                  <a:pt x="458076" y="230800"/>
                </a:cubicBezTo>
                <a:cubicBezTo>
                  <a:pt x="458076" y="294534"/>
                  <a:pt x="432440" y="352234"/>
                  <a:pt x="390992" y="394000"/>
                </a:cubicBezTo>
                <a:lnTo>
                  <a:pt x="381012" y="402298"/>
                </a:lnTo>
                <a:lnTo>
                  <a:pt x="397925" y="380827"/>
                </a:lnTo>
                <a:cubicBezTo>
                  <a:pt x="404478" y="363453"/>
                  <a:pt x="407755" y="343489"/>
                  <a:pt x="407755" y="320934"/>
                </a:cubicBezTo>
                <a:cubicBezTo>
                  <a:pt x="407755" y="303255"/>
                  <a:pt x="405774" y="288701"/>
                  <a:pt x="401811" y="277271"/>
                </a:cubicBezTo>
                <a:cubicBezTo>
                  <a:pt x="397849" y="265841"/>
                  <a:pt x="392439" y="256773"/>
                  <a:pt x="385581" y="250068"/>
                </a:cubicBezTo>
                <a:cubicBezTo>
                  <a:pt x="378723" y="243362"/>
                  <a:pt x="371026" y="238485"/>
                  <a:pt x="362492" y="235437"/>
                </a:cubicBezTo>
                <a:cubicBezTo>
                  <a:pt x="374989" y="232084"/>
                  <a:pt x="385657" y="223093"/>
                  <a:pt x="394496" y="208462"/>
                </a:cubicBezTo>
                <a:cubicBezTo>
                  <a:pt x="403335" y="193832"/>
                  <a:pt x="407755" y="175696"/>
                  <a:pt x="407755" y="154056"/>
                </a:cubicBezTo>
                <a:cubicBezTo>
                  <a:pt x="407755" y="132110"/>
                  <a:pt x="403640" y="113746"/>
                  <a:pt x="395410" y="98963"/>
                </a:cubicBezTo>
                <a:cubicBezTo>
                  <a:pt x="387181" y="84180"/>
                  <a:pt x="375446" y="72979"/>
                  <a:pt x="360206" y="65359"/>
                </a:cubicBezTo>
                <a:cubicBezTo>
                  <a:pt x="344966" y="57739"/>
                  <a:pt x="326678" y="53929"/>
                  <a:pt x="305342" y="53929"/>
                </a:cubicBezTo>
                <a:cubicBezTo>
                  <a:pt x="284311" y="53929"/>
                  <a:pt x="266251" y="57891"/>
                  <a:pt x="251164" y="65816"/>
                </a:cubicBezTo>
                <a:cubicBezTo>
                  <a:pt x="236076" y="73741"/>
                  <a:pt x="224494" y="85399"/>
                  <a:pt x="216416" y="100792"/>
                </a:cubicBezTo>
                <a:cubicBezTo>
                  <a:pt x="208339" y="116184"/>
                  <a:pt x="204301" y="135006"/>
                  <a:pt x="204301" y="157256"/>
                </a:cubicBezTo>
                <a:lnTo>
                  <a:pt x="204301" y="179659"/>
                </a:lnTo>
                <a:lnTo>
                  <a:pt x="280653" y="179659"/>
                </a:lnTo>
                <a:cubicBezTo>
                  <a:pt x="280653" y="176306"/>
                  <a:pt x="280653" y="173029"/>
                  <a:pt x="280653" y="169829"/>
                </a:cubicBezTo>
                <a:cubicBezTo>
                  <a:pt x="280653" y="166629"/>
                  <a:pt x="280653" y="163504"/>
                  <a:pt x="280653" y="160456"/>
                </a:cubicBezTo>
                <a:cubicBezTo>
                  <a:pt x="280653" y="147045"/>
                  <a:pt x="282253" y="136072"/>
                  <a:pt x="285454" y="127538"/>
                </a:cubicBezTo>
                <a:cubicBezTo>
                  <a:pt x="288654" y="119004"/>
                  <a:pt x="295283" y="114736"/>
                  <a:pt x="305342" y="114736"/>
                </a:cubicBezTo>
                <a:cubicBezTo>
                  <a:pt x="315705" y="114736"/>
                  <a:pt x="322792" y="118546"/>
                  <a:pt x="326602" y="126166"/>
                </a:cubicBezTo>
                <a:cubicBezTo>
                  <a:pt x="330412" y="133786"/>
                  <a:pt x="332317" y="144759"/>
                  <a:pt x="332317" y="159085"/>
                </a:cubicBezTo>
                <a:cubicBezTo>
                  <a:pt x="332317" y="177678"/>
                  <a:pt x="329573" y="191394"/>
                  <a:pt x="324087" y="200233"/>
                </a:cubicBezTo>
                <a:cubicBezTo>
                  <a:pt x="318601" y="209072"/>
                  <a:pt x="307780" y="213492"/>
                  <a:pt x="291626" y="213492"/>
                </a:cubicBezTo>
                <a:cubicBezTo>
                  <a:pt x="289797" y="213492"/>
                  <a:pt x="287816" y="213492"/>
                  <a:pt x="285682" y="213492"/>
                </a:cubicBezTo>
                <a:cubicBezTo>
                  <a:pt x="283549" y="213492"/>
                  <a:pt x="281415" y="213492"/>
                  <a:pt x="279281" y="213492"/>
                </a:cubicBezTo>
                <a:lnTo>
                  <a:pt x="279281" y="266070"/>
                </a:lnTo>
                <a:cubicBezTo>
                  <a:pt x="282329" y="266070"/>
                  <a:pt x="285377" y="266070"/>
                  <a:pt x="288425" y="266070"/>
                </a:cubicBezTo>
                <a:cubicBezTo>
                  <a:pt x="291473" y="266070"/>
                  <a:pt x="293150" y="266070"/>
                  <a:pt x="293455" y="266070"/>
                </a:cubicBezTo>
                <a:cubicBezTo>
                  <a:pt x="309304" y="266374"/>
                  <a:pt x="319744" y="271327"/>
                  <a:pt x="324773" y="280929"/>
                </a:cubicBezTo>
                <a:cubicBezTo>
                  <a:pt x="329802" y="290530"/>
                  <a:pt x="332317" y="304474"/>
                  <a:pt x="332317" y="322762"/>
                </a:cubicBezTo>
                <a:cubicBezTo>
                  <a:pt x="332317" y="333735"/>
                  <a:pt x="331707" y="342879"/>
                  <a:pt x="330488" y="350194"/>
                </a:cubicBezTo>
                <a:cubicBezTo>
                  <a:pt x="329269" y="357510"/>
                  <a:pt x="326906" y="362996"/>
                  <a:pt x="323401" y="366654"/>
                </a:cubicBezTo>
                <a:cubicBezTo>
                  <a:pt x="319896" y="370311"/>
                  <a:pt x="314638" y="372140"/>
                  <a:pt x="307628" y="372140"/>
                </a:cubicBezTo>
                <a:cubicBezTo>
                  <a:pt x="300617" y="372140"/>
                  <a:pt x="295131" y="370387"/>
                  <a:pt x="291169" y="366882"/>
                </a:cubicBezTo>
                <a:cubicBezTo>
                  <a:pt x="287206" y="363377"/>
                  <a:pt x="284463" y="357814"/>
                  <a:pt x="282939" y="350194"/>
                </a:cubicBezTo>
                <a:cubicBezTo>
                  <a:pt x="281415" y="342574"/>
                  <a:pt x="280653" y="332668"/>
                  <a:pt x="280653" y="320476"/>
                </a:cubicBezTo>
                <a:cubicBezTo>
                  <a:pt x="280653" y="318038"/>
                  <a:pt x="280653" y="315295"/>
                  <a:pt x="280653" y="312247"/>
                </a:cubicBezTo>
                <a:cubicBezTo>
                  <a:pt x="280653" y="309199"/>
                  <a:pt x="280653" y="307522"/>
                  <a:pt x="280653" y="307218"/>
                </a:cubicBezTo>
                <a:lnTo>
                  <a:pt x="204301" y="307218"/>
                </a:lnTo>
                <a:lnTo>
                  <a:pt x="204301" y="320476"/>
                </a:lnTo>
                <a:cubicBezTo>
                  <a:pt x="204301" y="343336"/>
                  <a:pt x="207425" y="363529"/>
                  <a:pt x="213673" y="381055"/>
                </a:cubicBezTo>
                <a:cubicBezTo>
                  <a:pt x="219922" y="398581"/>
                  <a:pt x="230437" y="412221"/>
                  <a:pt x="245220" y="421975"/>
                </a:cubicBezTo>
                <a:cubicBezTo>
                  <a:pt x="260003" y="431728"/>
                  <a:pt x="280348" y="436605"/>
                  <a:pt x="306256" y="436605"/>
                </a:cubicBezTo>
                <a:lnTo>
                  <a:pt x="351329" y="425337"/>
                </a:lnTo>
                <a:lnTo>
                  <a:pt x="318190" y="443463"/>
                </a:lnTo>
                <a:cubicBezTo>
                  <a:pt x="290788" y="455142"/>
                  <a:pt x="260662" y="461600"/>
                  <a:pt x="229038" y="461600"/>
                </a:cubicBezTo>
                <a:cubicBezTo>
                  <a:pt x="102544" y="461600"/>
                  <a:pt x="0" y="358267"/>
                  <a:pt x="0" y="230800"/>
                </a:cubicBezTo>
                <a:cubicBezTo>
                  <a:pt x="0" y="103333"/>
                  <a:pt x="102544" y="0"/>
                  <a:pt x="229038" y="0"/>
                </a:cubicBezTo>
                <a:close/>
              </a:path>
            </a:pathLst>
          </a:custGeom>
          <a:solidFill>
            <a:srgbClr val="D255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3600" b="1" dirty="0">
              <a:ea typeface="Oswald"/>
              <a:cs typeface="Oswald"/>
              <a:sym typeface="Oswald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FFD86FA-B916-3599-787B-F6293477BDF7}"/>
              </a:ext>
            </a:extLst>
          </p:cNvPr>
          <p:cNvGrpSpPr/>
          <p:nvPr/>
        </p:nvGrpSpPr>
        <p:grpSpPr>
          <a:xfrm>
            <a:off x="1913459" y="4325349"/>
            <a:ext cx="311425" cy="313820"/>
            <a:chOff x="1797546" y="3514271"/>
            <a:chExt cx="458077" cy="461600"/>
          </a:xfrm>
          <a:solidFill>
            <a:srgbClr val="D25500"/>
          </a:solidFill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B994F1-49C9-60FB-1AAC-84906AB0F70B}"/>
                </a:ext>
              </a:extLst>
            </p:cNvPr>
            <p:cNvSpPr txBox="1"/>
            <p:nvPr/>
          </p:nvSpPr>
          <p:spPr>
            <a:xfrm>
              <a:off x="1797546" y="3514271"/>
              <a:ext cx="381148" cy="461600"/>
            </a:xfrm>
            <a:custGeom>
              <a:avLst/>
              <a:gdLst/>
              <a:ahLst/>
              <a:cxnLst/>
              <a:rect l="l" t="t" r="r" b="b"/>
              <a:pathLst>
                <a:path w="381148" h="461600">
                  <a:moveTo>
                    <a:pt x="229038" y="0"/>
                  </a:moveTo>
                  <a:cubicBezTo>
                    <a:pt x="276473" y="0"/>
                    <a:pt x="320541" y="14531"/>
                    <a:pt x="357095" y="39417"/>
                  </a:cubicBezTo>
                  <a:lnTo>
                    <a:pt x="381148" y="59415"/>
                  </a:lnTo>
                  <a:lnTo>
                    <a:pt x="294826" y="59415"/>
                  </a:lnTo>
                  <a:lnTo>
                    <a:pt x="198357" y="290301"/>
                  </a:lnTo>
                  <a:lnTo>
                    <a:pt x="198357" y="346537"/>
                  </a:lnTo>
                  <a:lnTo>
                    <a:pt x="312200" y="346537"/>
                  </a:lnTo>
                  <a:lnTo>
                    <a:pt x="312200" y="429747"/>
                  </a:lnTo>
                  <a:lnTo>
                    <a:pt x="343266" y="429747"/>
                  </a:lnTo>
                  <a:lnTo>
                    <a:pt x="318190" y="443463"/>
                  </a:lnTo>
                  <a:cubicBezTo>
                    <a:pt x="290788" y="455142"/>
                    <a:pt x="260662" y="461600"/>
                    <a:pt x="229038" y="461600"/>
                  </a:cubicBezTo>
                  <a:cubicBezTo>
                    <a:pt x="102544" y="461600"/>
                    <a:pt x="0" y="358267"/>
                    <a:pt x="0" y="230800"/>
                  </a:cubicBezTo>
                  <a:cubicBezTo>
                    <a:pt x="0" y="103333"/>
                    <a:pt x="102544" y="0"/>
                    <a:pt x="2290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FE96E44-545F-FF1D-89E7-829BF927E787}"/>
                </a:ext>
              </a:extLst>
            </p:cNvPr>
            <p:cNvSpPr txBox="1"/>
            <p:nvPr/>
          </p:nvSpPr>
          <p:spPr>
            <a:xfrm>
              <a:off x="2178695" y="3573686"/>
              <a:ext cx="2375" cy="1975"/>
            </a:xfrm>
            <a:custGeom>
              <a:avLst/>
              <a:gdLst/>
              <a:ahLst/>
              <a:cxnLst/>
              <a:rect l="l" t="t" r="r" b="b"/>
              <a:pathLst>
                <a:path w="2375" h="1975">
                  <a:moveTo>
                    <a:pt x="0" y="0"/>
                  </a:moveTo>
                  <a:lnTo>
                    <a:pt x="2375" y="0"/>
                  </a:lnTo>
                  <a:lnTo>
                    <a:pt x="2375" y="19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A0A762A-11FE-D219-03F2-B50EF2BAD049}"/>
                </a:ext>
              </a:extLst>
            </p:cNvPr>
            <p:cNvSpPr txBox="1"/>
            <p:nvPr/>
          </p:nvSpPr>
          <p:spPr>
            <a:xfrm>
              <a:off x="2181070" y="3575661"/>
              <a:ext cx="74553" cy="338820"/>
            </a:xfrm>
            <a:custGeom>
              <a:avLst/>
              <a:gdLst/>
              <a:ahLst/>
              <a:cxnLst/>
              <a:rect l="l" t="t" r="r" b="b"/>
              <a:pathLst>
                <a:path w="74553" h="338820">
                  <a:moveTo>
                    <a:pt x="0" y="0"/>
                  </a:moveTo>
                  <a:lnTo>
                    <a:pt x="7469" y="6210"/>
                  </a:lnTo>
                  <a:cubicBezTo>
                    <a:pt x="48917" y="47977"/>
                    <a:pt x="74553" y="105677"/>
                    <a:pt x="74553" y="169410"/>
                  </a:cubicBezTo>
                  <a:cubicBezTo>
                    <a:pt x="74553" y="233144"/>
                    <a:pt x="48917" y="290844"/>
                    <a:pt x="7469" y="332610"/>
                  </a:cubicBezTo>
                  <a:lnTo>
                    <a:pt x="0" y="338820"/>
                  </a:lnTo>
                  <a:lnTo>
                    <a:pt x="0" y="285147"/>
                  </a:lnTo>
                  <a:lnTo>
                    <a:pt x="34290" y="285147"/>
                  </a:lnTo>
                  <a:lnTo>
                    <a:pt x="34290" y="228454"/>
                  </a:lnTo>
                  <a:lnTo>
                    <a:pt x="0" y="2284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6BC6122-07D9-6580-0258-7885A376F53B}"/>
                </a:ext>
              </a:extLst>
            </p:cNvPr>
            <p:cNvSpPr txBox="1"/>
            <p:nvPr/>
          </p:nvSpPr>
          <p:spPr>
            <a:xfrm>
              <a:off x="2053968" y="3650039"/>
              <a:ext cx="55779" cy="154076"/>
            </a:xfrm>
            <a:custGeom>
              <a:avLst/>
              <a:gdLst/>
              <a:ahLst/>
              <a:cxnLst/>
              <a:rect l="l" t="t" r="r" b="b"/>
              <a:pathLst>
                <a:path w="55779" h="154076">
                  <a:moveTo>
                    <a:pt x="55779" y="0"/>
                  </a:moveTo>
                  <a:lnTo>
                    <a:pt x="55779" y="154076"/>
                  </a:lnTo>
                  <a:lnTo>
                    <a:pt x="0" y="154076"/>
                  </a:lnTo>
                  <a:lnTo>
                    <a:pt x="5577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418243-FF78-51F6-5067-5B3F8265DA1E}"/>
              </a:ext>
            </a:extLst>
          </p:cNvPr>
          <p:cNvGrpSpPr/>
          <p:nvPr/>
        </p:nvGrpSpPr>
        <p:grpSpPr>
          <a:xfrm>
            <a:off x="1913459" y="5267362"/>
            <a:ext cx="311425" cy="313820"/>
            <a:chOff x="1776167" y="4325830"/>
            <a:chExt cx="458077" cy="461600"/>
          </a:xfrm>
          <a:solidFill>
            <a:srgbClr val="D25500"/>
          </a:solidFill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09AD26A-8055-C03B-7946-6AFB6E4E7341}"/>
                </a:ext>
              </a:extLst>
            </p:cNvPr>
            <p:cNvSpPr txBox="1"/>
            <p:nvPr/>
          </p:nvSpPr>
          <p:spPr>
            <a:xfrm>
              <a:off x="1776167" y="4325830"/>
              <a:ext cx="381148" cy="461600"/>
            </a:xfrm>
            <a:custGeom>
              <a:avLst/>
              <a:gdLst/>
              <a:ahLst/>
              <a:cxnLst/>
              <a:rect l="l" t="t" r="r" b="b"/>
              <a:pathLst>
                <a:path w="381148" h="461600">
                  <a:moveTo>
                    <a:pt x="229038" y="0"/>
                  </a:moveTo>
                  <a:cubicBezTo>
                    <a:pt x="276473" y="0"/>
                    <a:pt x="320541" y="14531"/>
                    <a:pt x="357095" y="39417"/>
                  </a:cubicBezTo>
                  <a:lnTo>
                    <a:pt x="381148" y="59415"/>
                  </a:lnTo>
                  <a:lnTo>
                    <a:pt x="215731" y="59415"/>
                  </a:lnTo>
                  <a:lnTo>
                    <a:pt x="208873" y="272928"/>
                  </a:lnTo>
                  <a:lnTo>
                    <a:pt x="274709" y="272928"/>
                  </a:lnTo>
                  <a:cubicBezTo>
                    <a:pt x="276843" y="261345"/>
                    <a:pt x="280348" y="252811"/>
                    <a:pt x="285225" y="247324"/>
                  </a:cubicBezTo>
                  <a:cubicBezTo>
                    <a:pt x="290102" y="241838"/>
                    <a:pt x="296350" y="239095"/>
                    <a:pt x="303970" y="239095"/>
                  </a:cubicBezTo>
                  <a:cubicBezTo>
                    <a:pt x="312200" y="239095"/>
                    <a:pt x="318372" y="241914"/>
                    <a:pt x="322487" y="247553"/>
                  </a:cubicBezTo>
                  <a:cubicBezTo>
                    <a:pt x="326602" y="253192"/>
                    <a:pt x="329345" y="260736"/>
                    <a:pt x="330717" y="270184"/>
                  </a:cubicBezTo>
                  <a:cubicBezTo>
                    <a:pt x="332088" y="279633"/>
                    <a:pt x="332774" y="290454"/>
                    <a:pt x="332774" y="302646"/>
                  </a:cubicBezTo>
                  <a:cubicBezTo>
                    <a:pt x="332774" y="318800"/>
                    <a:pt x="332393" y="332592"/>
                    <a:pt x="331631" y="344022"/>
                  </a:cubicBezTo>
                  <a:cubicBezTo>
                    <a:pt x="330869" y="355452"/>
                    <a:pt x="328812" y="364215"/>
                    <a:pt x="325459" y="370311"/>
                  </a:cubicBezTo>
                  <a:cubicBezTo>
                    <a:pt x="322106" y="376407"/>
                    <a:pt x="316467" y="379608"/>
                    <a:pt x="308542" y="379912"/>
                  </a:cubicBezTo>
                  <a:cubicBezTo>
                    <a:pt x="300922" y="380217"/>
                    <a:pt x="295055" y="378465"/>
                    <a:pt x="290940" y="374655"/>
                  </a:cubicBezTo>
                  <a:cubicBezTo>
                    <a:pt x="286825" y="370845"/>
                    <a:pt x="284006" y="364520"/>
                    <a:pt x="282482" y="355681"/>
                  </a:cubicBezTo>
                  <a:cubicBezTo>
                    <a:pt x="280958" y="346842"/>
                    <a:pt x="280196" y="335412"/>
                    <a:pt x="280196" y="321391"/>
                  </a:cubicBezTo>
                  <a:lnTo>
                    <a:pt x="206587" y="321391"/>
                  </a:lnTo>
                  <a:cubicBezTo>
                    <a:pt x="206587" y="344251"/>
                    <a:pt x="209025" y="364368"/>
                    <a:pt x="213902" y="381741"/>
                  </a:cubicBezTo>
                  <a:cubicBezTo>
                    <a:pt x="218779" y="399115"/>
                    <a:pt x="228151" y="412602"/>
                    <a:pt x="242020" y="422203"/>
                  </a:cubicBezTo>
                  <a:cubicBezTo>
                    <a:pt x="255888" y="431805"/>
                    <a:pt x="276386" y="436605"/>
                    <a:pt x="303513" y="436605"/>
                  </a:cubicBezTo>
                  <a:lnTo>
                    <a:pt x="345366" y="428599"/>
                  </a:lnTo>
                  <a:lnTo>
                    <a:pt x="318190" y="443463"/>
                  </a:lnTo>
                  <a:cubicBezTo>
                    <a:pt x="290788" y="455142"/>
                    <a:pt x="260662" y="461600"/>
                    <a:pt x="229038" y="461600"/>
                  </a:cubicBezTo>
                  <a:cubicBezTo>
                    <a:pt x="102544" y="461600"/>
                    <a:pt x="0" y="358267"/>
                    <a:pt x="0" y="230800"/>
                  </a:cubicBezTo>
                  <a:cubicBezTo>
                    <a:pt x="0" y="103333"/>
                    <a:pt x="102544" y="0"/>
                    <a:pt x="2290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65B5BAA-A3CC-2E8D-4085-365684EA3AF0}"/>
                </a:ext>
              </a:extLst>
            </p:cNvPr>
            <p:cNvSpPr txBox="1"/>
            <p:nvPr/>
          </p:nvSpPr>
          <p:spPr>
            <a:xfrm>
              <a:off x="2157315" y="4385245"/>
              <a:ext cx="7404" cy="6157"/>
            </a:xfrm>
            <a:custGeom>
              <a:avLst/>
              <a:gdLst/>
              <a:ahLst/>
              <a:cxnLst/>
              <a:rect l="l" t="t" r="r" b="b"/>
              <a:pathLst>
                <a:path w="7404" h="6157">
                  <a:moveTo>
                    <a:pt x="0" y="0"/>
                  </a:moveTo>
                  <a:lnTo>
                    <a:pt x="7404" y="0"/>
                  </a:lnTo>
                  <a:lnTo>
                    <a:pt x="7404" y="61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16B5B78-2327-8776-96C0-A12EB071B733}"/>
                </a:ext>
              </a:extLst>
            </p:cNvPr>
            <p:cNvSpPr txBox="1"/>
            <p:nvPr/>
          </p:nvSpPr>
          <p:spPr>
            <a:xfrm>
              <a:off x="2049049" y="4391402"/>
              <a:ext cx="185195" cy="331644"/>
            </a:xfrm>
            <a:custGeom>
              <a:avLst/>
              <a:gdLst/>
              <a:ahLst/>
              <a:cxnLst/>
              <a:rect l="l" t="t" r="r" b="b"/>
              <a:pathLst>
                <a:path w="185195" h="331644">
                  <a:moveTo>
                    <a:pt x="115671" y="0"/>
                  </a:moveTo>
                  <a:lnTo>
                    <a:pt x="118111" y="2028"/>
                  </a:lnTo>
                  <a:cubicBezTo>
                    <a:pt x="159559" y="43795"/>
                    <a:pt x="185195" y="101495"/>
                    <a:pt x="185195" y="165228"/>
                  </a:cubicBezTo>
                  <a:cubicBezTo>
                    <a:pt x="185195" y="228962"/>
                    <a:pt x="159559" y="286662"/>
                    <a:pt x="118111" y="328428"/>
                  </a:cubicBezTo>
                  <a:lnTo>
                    <a:pt x="114243" y="331644"/>
                  </a:lnTo>
                  <a:lnTo>
                    <a:pt x="128016" y="289880"/>
                  </a:lnTo>
                  <a:cubicBezTo>
                    <a:pt x="130454" y="273269"/>
                    <a:pt x="131673" y="255057"/>
                    <a:pt x="131673" y="235245"/>
                  </a:cubicBezTo>
                  <a:cubicBezTo>
                    <a:pt x="131673" y="208727"/>
                    <a:pt x="128397" y="186324"/>
                    <a:pt x="121844" y="168036"/>
                  </a:cubicBezTo>
                  <a:cubicBezTo>
                    <a:pt x="115290" y="149748"/>
                    <a:pt x="105537" y="136109"/>
                    <a:pt x="92583" y="127117"/>
                  </a:cubicBezTo>
                  <a:cubicBezTo>
                    <a:pt x="79629" y="118125"/>
                    <a:pt x="63703" y="114696"/>
                    <a:pt x="44805" y="116830"/>
                  </a:cubicBezTo>
                  <a:cubicBezTo>
                    <a:pt x="35052" y="117744"/>
                    <a:pt x="25908" y="119802"/>
                    <a:pt x="17373" y="123002"/>
                  </a:cubicBezTo>
                  <a:cubicBezTo>
                    <a:pt x="8839" y="126203"/>
                    <a:pt x="3048" y="129936"/>
                    <a:pt x="0" y="134204"/>
                  </a:cubicBezTo>
                  <a:lnTo>
                    <a:pt x="4114" y="57851"/>
                  </a:lnTo>
                  <a:lnTo>
                    <a:pt x="115671" y="57851"/>
                  </a:lnTo>
                  <a:lnTo>
                    <a:pt x="11567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sz="3600" b="1" dirty="0"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1;p1">
            <a:extLst>
              <a:ext uri="{FF2B5EF4-FFF2-40B4-BE49-F238E27FC236}">
                <a16:creationId xmlns:a16="http://schemas.microsoft.com/office/drawing/2014/main" id="{D17A0510-4C43-F7CD-009E-71E1F1D8A00A}"/>
              </a:ext>
            </a:extLst>
          </p:cNvPr>
          <p:cNvSpPr txBox="1">
            <a:spLocks/>
          </p:cNvSpPr>
          <p:nvPr/>
        </p:nvSpPr>
        <p:spPr>
          <a:xfrm>
            <a:off x="941747" y="3028684"/>
            <a:ext cx="10590611" cy="23105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ts val="16700"/>
              <a:buFont typeface="Arial"/>
              <a:buNone/>
            </a:pPr>
            <a:r>
              <a:rPr lang="es-MX" sz="8800" b="1" dirty="0">
                <a:solidFill>
                  <a:schemeClr val="bg1"/>
                </a:solidFill>
                <a:latin typeface="+mn-lt"/>
                <a:ea typeface="Oswald"/>
                <a:cs typeface="Oswald"/>
                <a:sym typeface="Oswald"/>
              </a:rPr>
              <a:t>CLÍNICA SANTA SOFÍA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ts val="16700"/>
              <a:buFont typeface="Arial"/>
              <a:buNone/>
            </a:pPr>
            <a:r>
              <a:rPr lang="es-MX" sz="6600" b="1" dirty="0">
                <a:solidFill>
                  <a:schemeClr val="bg1"/>
                </a:solidFill>
                <a:latin typeface="+mn-lt"/>
                <a:ea typeface="Oswald"/>
                <a:cs typeface="Oswald"/>
                <a:sym typeface="Oswald"/>
              </a:rPr>
              <a:t>CONTENIDO COLABORATIVO</a:t>
            </a:r>
          </a:p>
        </p:txBody>
      </p:sp>
      <p:sp>
        <p:nvSpPr>
          <p:cNvPr id="5" name="Google Shape;402;p1">
            <a:extLst>
              <a:ext uri="{FF2B5EF4-FFF2-40B4-BE49-F238E27FC236}">
                <a16:creationId xmlns:a16="http://schemas.microsoft.com/office/drawing/2014/main" id="{53073679-AC26-06CA-B7AA-61992DAA4AFD}"/>
              </a:ext>
            </a:extLst>
          </p:cNvPr>
          <p:cNvSpPr txBox="1">
            <a:spLocks/>
          </p:cNvSpPr>
          <p:nvPr/>
        </p:nvSpPr>
        <p:spPr>
          <a:xfrm>
            <a:off x="1107723" y="5339230"/>
            <a:ext cx="10590611" cy="6403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8CA22"/>
              </a:buClr>
              <a:buSzPts val="3500"/>
              <a:buFont typeface="Arial"/>
              <a:buNone/>
            </a:pPr>
            <a:r>
              <a:rPr lang="es-MX" sz="1600" b="1" dirty="0">
                <a:solidFill>
                  <a:schemeClr val="dk1"/>
                </a:solidFill>
                <a:ea typeface="Oswald"/>
                <a:cs typeface="Oswald"/>
                <a:sym typeface="Oswald"/>
              </a:rPr>
              <a:t>BY OVEJA NEGRA 2022</a:t>
            </a:r>
          </a:p>
        </p:txBody>
      </p:sp>
      <p:pic>
        <p:nvPicPr>
          <p:cNvPr id="6" name="Google Shape;403;p1" descr="Image">
            <a:extLst>
              <a:ext uri="{FF2B5EF4-FFF2-40B4-BE49-F238E27FC236}">
                <a16:creationId xmlns:a16="http://schemas.microsoft.com/office/drawing/2014/main" id="{51032DB1-7415-8604-497F-B44B914FFC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747" y="756896"/>
            <a:ext cx="1904970" cy="2149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810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181</Words>
  <Application>Microsoft Office PowerPoint</Application>
  <PresentationFormat>Panorámica</PresentationFormat>
  <Paragraphs>31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Helvetica Neue</vt:lpstr>
      <vt:lpstr>Oswald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Lαυrα Mendozα</dc:creator>
  <cp:lastModifiedBy>Tamara Bernardini de Sanchez</cp:lastModifiedBy>
  <cp:revision>12</cp:revision>
  <dcterms:created xsi:type="dcterms:W3CDTF">2022-09-14T17:29:27Z</dcterms:created>
  <dcterms:modified xsi:type="dcterms:W3CDTF">2022-11-07T14:16:21Z</dcterms:modified>
</cp:coreProperties>
</file>